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6" r:id="rId2"/>
    <p:sldId id="288" r:id="rId3"/>
    <p:sldId id="289" r:id="rId4"/>
    <p:sldId id="290" r:id="rId5"/>
    <p:sldId id="291" r:id="rId6"/>
    <p:sldId id="295" r:id="rId7"/>
    <p:sldId id="292" r:id="rId8"/>
    <p:sldId id="297" r:id="rId9"/>
    <p:sldId id="293" r:id="rId10"/>
    <p:sldId id="298" r:id="rId11"/>
    <p:sldId id="299" r:id="rId12"/>
    <p:sldId id="300" r:id="rId13"/>
    <p:sldId id="303" r:id="rId14"/>
    <p:sldId id="301" r:id="rId15"/>
    <p:sldId id="304" r:id="rId16"/>
    <p:sldId id="305" r:id="rId17"/>
    <p:sldId id="306" r:id="rId18"/>
    <p:sldId id="308" r:id="rId19"/>
    <p:sldId id="311" r:id="rId20"/>
    <p:sldId id="307" r:id="rId21"/>
    <p:sldId id="309" r:id="rId22"/>
    <p:sldId id="310" r:id="rId23"/>
    <p:sldId id="313" r:id="rId24"/>
    <p:sldId id="312" r:id="rId25"/>
    <p:sldId id="35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255" userDrawn="1">
          <p15:clr>
            <a:srgbClr val="A4A3A4"/>
          </p15:clr>
        </p15:guide>
        <p15:guide id="4" pos="529" userDrawn="1">
          <p15:clr>
            <a:srgbClr val="A4A3A4"/>
          </p15:clr>
        </p15:guide>
        <p15:guide id="5" pos="7151" userDrawn="1">
          <p15:clr>
            <a:srgbClr val="A4A3A4"/>
          </p15:clr>
        </p15:guide>
        <p15:guide id="6" pos="64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6E7"/>
    <a:srgbClr val="E41006"/>
    <a:srgbClr val="980301"/>
    <a:srgbClr val="F92A1D"/>
    <a:srgbClr val="FECDBF"/>
    <a:srgbClr val="FEE5B8"/>
    <a:srgbClr val="FFF8D8"/>
    <a:srgbClr val="FFF5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630" y="402"/>
      </p:cViewPr>
      <p:guideLst>
        <p:guide orient="horz" pos="2160"/>
        <p:guide pos="3840"/>
        <p:guide pos="1255"/>
        <p:guide pos="529"/>
        <p:guide pos="7151"/>
        <p:guide pos="64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4100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5A-479A-A171-65C5C4CB2C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5A-479A-A171-65C5C4CB2C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5A-479A-A171-65C5C4CB2C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84294480"/>
        <c:axId val="1550887200"/>
      </c:barChart>
      <c:catAx>
        <c:axId val="1184294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50887200"/>
        <c:crosses val="autoZero"/>
        <c:auto val="1"/>
        <c:lblAlgn val="ctr"/>
        <c:lblOffset val="100"/>
        <c:noMultiLvlLbl val="0"/>
      </c:catAx>
      <c:valAx>
        <c:axId val="1550887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4294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64BFE-2F86-426A-B7B3-412085B56270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E07148-3977-4283-B3E9-941D4C2D04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960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0908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8787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7060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928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575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4564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577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0513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6903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9705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46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9682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7742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2781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2467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1373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2570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8102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4721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114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353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8238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7093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07148-3977-4283-B3E9-941D4C2D04D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098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7BB62E-82FE-D972-08CB-AEE48FB1D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961D-28A3-45D6-B332-3F0140A95C4B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F78001-A741-8B2F-3E61-E30C583BB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AF6217-D840-DEEE-2F50-6FF2E9907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32D80-01C8-4A27-9BA9-DC0E3DDF89F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 descr="D:\51PPT模板网\51pptmoban.com\图片.jpg">
            <a:extLst>
              <a:ext uri="{FF2B5EF4-FFF2-40B4-BE49-F238E27FC236}">
                <a16:creationId xmlns:a16="http://schemas.microsoft.com/office/drawing/2014/main" id="{AD3582E3-245C-A118-5032-C5B6068BB3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4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7BB62E-82FE-D972-08CB-AEE48FB1D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961D-28A3-45D6-B332-3F0140A95C4B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F78001-A741-8B2F-3E61-E30C583BB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AF6217-D840-DEEE-2F50-6FF2E9907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32D80-01C8-4A27-9BA9-DC0E3DDF89F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46A5D8C-F101-1D3A-1221-2325AD663C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6590B33B-D99B-5CF4-27EE-3E78DBC209A1}"/>
              </a:ext>
            </a:extLst>
          </p:cNvPr>
          <p:cNvSpPr/>
          <p:nvPr userDrawn="1"/>
        </p:nvSpPr>
        <p:spPr>
          <a:xfrm rot="10800000" flipV="1">
            <a:off x="153323" y="1015664"/>
            <a:ext cx="11885355" cy="5457247"/>
          </a:xfrm>
          <a:custGeom>
            <a:avLst/>
            <a:gdLst>
              <a:gd name="connsiteX0" fmla="*/ 7128304 w 11885355"/>
              <a:gd name="connsiteY0" fmla="*/ 0 h 5457247"/>
              <a:gd name="connsiteX1" fmla="*/ 2317768 w 11885355"/>
              <a:gd name="connsiteY1" fmla="*/ 0 h 5457247"/>
              <a:gd name="connsiteX2" fmla="*/ 1607227 w 11885355"/>
              <a:gd name="connsiteY2" fmla="*/ 0 h 5457247"/>
              <a:gd name="connsiteX3" fmla="*/ 1540472 w 11885355"/>
              <a:gd name="connsiteY3" fmla="*/ 0 h 5457247"/>
              <a:gd name="connsiteX4" fmla="*/ 1538199 w 11885355"/>
              <a:gd name="connsiteY4" fmla="*/ 1547 h 5457247"/>
              <a:gd name="connsiteX5" fmla="*/ 670581 w 11885355"/>
              <a:gd name="connsiteY5" fmla="*/ 1547 h 5457247"/>
              <a:gd name="connsiteX6" fmla="*/ 633562 w 11885355"/>
              <a:gd name="connsiteY6" fmla="*/ 26763 h 5457247"/>
              <a:gd name="connsiteX7" fmla="*/ 510080 w 11885355"/>
              <a:gd name="connsiteY7" fmla="*/ 124334 h 5457247"/>
              <a:gd name="connsiteX8" fmla="*/ 480710 w 11885355"/>
              <a:gd name="connsiteY8" fmla="*/ 286390 h 5457247"/>
              <a:gd name="connsiteX9" fmla="*/ 216361 w 11885355"/>
              <a:gd name="connsiteY9" fmla="*/ 441410 h 5457247"/>
              <a:gd name="connsiteX10" fmla="*/ 186982 w 11885355"/>
              <a:gd name="connsiteY10" fmla="*/ 709167 h 5457247"/>
              <a:gd name="connsiteX11" fmla="*/ 27273 w 11885355"/>
              <a:gd name="connsiteY11" fmla="*/ 946969 h 5457247"/>
              <a:gd name="connsiteX12" fmla="*/ 0 w 11885355"/>
              <a:gd name="connsiteY12" fmla="*/ 964383 h 5457247"/>
              <a:gd name="connsiteX13" fmla="*/ 15093 w 11885355"/>
              <a:gd name="connsiteY13" fmla="*/ 974015 h 5457247"/>
              <a:gd name="connsiteX14" fmla="*/ 2 w 11885355"/>
              <a:gd name="connsiteY14" fmla="*/ 974015 h 5457247"/>
              <a:gd name="connsiteX15" fmla="*/ 2 w 11885355"/>
              <a:gd name="connsiteY15" fmla="*/ 4491325 h 5457247"/>
              <a:gd name="connsiteX16" fmla="*/ 0 w 11885355"/>
              <a:gd name="connsiteY16" fmla="*/ 4491326 h 5457247"/>
              <a:gd name="connsiteX17" fmla="*/ 2 w 11885355"/>
              <a:gd name="connsiteY17" fmla="*/ 4491328 h 5457247"/>
              <a:gd name="connsiteX18" fmla="*/ 2 w 11885355"/>
              <a:gd name="connsiteY18" fmla="*/ 5156536 h 5457247"/>
              <a:gd name="connsiteX19" fmla="*/ 453575 w 11885355"/>
              <a:gd name="connsiteY19" fmla="*/ 5156536 h 5457247"/>
              <a:gd name="connsiteX20" fmla="*/ 480710 w 11885355"/>
              <a:gd name="connsiteY20" fmla="*/ 5169310 h 5457247"/>
              <a:gd name="connsiteX21" fmla="*/ 510080 w 11885355"/>
              <a:gd name="connsiteY21" fmla="*/ 5331376 h 5457247"/>
              <a:gd name="connsiteX22" fmla="*/ 633562 w 11885355"/>
              <a:gd name="connsiteY22" fmla="*/ 5428938 h 5457247"/>
              <a:gd name="connsiteX23" fmla="*/ 672850 w 11885355"/>
              <a:gd name="connsiteY23" fmla="*/ 5455700 h 5457247"/>
              <a:gd name="connsiteX24" fmla="*/ 739606 w 11885355"/>
              <a:gd name="connsiteY24" fmla="*/ 5455700 h 5457247"/>
              <a:gd name="connsiteX25" fmla="*/ 1450152 w 11885355"/>
              <a:gd name="connsiteY25" fmla="*/ 5455700 h 5457247"/>
              <a:gd name="connsiteX26" fmla="*/ 3807298 w 11885355"/>
              <a:gd name="connsiteY26" fmla="*/ 5455700 h 5457247"/>
              <a:gd name="connsiteX27" fmla="*/ 3889440 w 11885355"/>
              <a:gd name="connsiteY27" fmla="*/ 5455700 h 5457247"/>
              <a:gd name="connsiteX28" fmla="*/ 4757056 w 11885355"/>
              <a:gd name="connsiteY28" fmla="*/ 5455700 h 5457247"/>
              <a:gd name="connsiteX29" fmla="*/ 4757056 w 11885355"/>
              <a:gd name="connsiteY29" fmla="*/ 5457247 h 5457247"/>
              <a:gd name="connsiteX30" fmla="*/ 9567586 w 11885355"/>
              <a:gd name="connsiteY30" fmla="*/ 5457247 h 5457247"/>
              <a:gd name="connsiteX31" fmla="*/ 10278133 w 11885355"/>
              <a:gd name="connsiteY31" fmla="*/ 5457247 h 5457247"/>
              <a:gd name="connsiteX32" fmla="*/ 10344888 w 11885355"/>
              <a:gd name="connsiteY32" fmla="*/ 5457247 h 5457247"/>
              <a:gd name="connsiteX33" fmla="*/ 10347155 w 11885355"/>
              <a:gd name="connsiteY33" fmla="*/ 5455700 h 5457247"/>
              <a:gd name="connsiteX34" fmla="*/ 11214774 w 11885355"/>
              <a:gd name="connsiteY34" fmla="*/ 5455700 h 5457247"/>
              <a:gd name="connsiteX35" fmla="*/ 11251798 w 11885355"/>
              <a:gd name="connsiteY35" fmla="*/ 5430484 h 5457247"/>
              <a:gd name="connsiteX36" fmla="*/ 11375274 w 11885355"/>
              <a:gd name="connsiteY36" fmla="*/ 5332916 h 5457247"/>
              <a:gd name="connsiteX37" fmla="*/ 11404644 w 11885355"/>
              <a:gd name="connsiteY37" fmla="*/ 5170857 h 5457247"/>
              <a:gd name="connsiteX38" fmla="*/ 11435063 w 11885355"/>
              <a:gd name="connsiteY38" fmla="*/ 5156536 h 5457247"/>
              <a:gd name="connsiteX39" fmla="*/ 11885355 w 11885355"/>
              <a:gd name="connsiteY39" fmla="*/ 5156536 h 5457247"/>
              <a:gd name="connsiteX40" fmla="*/ 11885355 w 11885355"/>
              <a:gd name="connsiteY40" fmla="*/ 974015 h 5457247"/>
              <a:gd name="connsiteX41" fmla="*/ 11872678 w 11885355"/>
              <a:gd name="connsiteY41" fmla="*/ 974015 h 5457247"/>
              <a:gd name="connsiteX42" fmla="*/ 11885354 w 11885355"/>
              <a:gd name="connsiteY42" fmla="*/ 965921 h 5457247"/>
              <a:gd name="connsiteX43" fmla="*/ 11858081 w 11885355"/>
              <a:gd name="connsiteY43" fmla="*/ 948515 h 5457247"/>
              <a:gd name="connsiteX44" fmla="*/ 11698372 w 11885355"/>
              <a:gd name="connsiteY44" fmla="*/ 710708 h 5457247"/>
              <a:gd name="connsiteX45" fmla="*/ 11668999 w 11885355"/>
              <a:gd name="connsiteY45" fmla="*/ 442951 h 5457247"/>
              <a:gd name="connsiteX46" fmla="*/ 11404644 w 11885355"/>
              <a:gd name="connsiteY46" fmla="*/ 287937 h 5457247"/>
              <a:gd name="connsiteX47" fmla="*/ 11375274 w 11885355"/>
              <a:gd name="connsiteY47" fmla="*/ 125874 h 5457247"/>
              <a:gd name="connsiteX48" fmla="*/ 11251798 w 11885355"/>
              <a:gd name="connsiteY48" fmla="*/ 28310 h 5457247"/>
              <a:gd name="connsiteX49" fmla="*/ 11212504 w 11885355"/>
              <a:gd name="connsiteY49" fmla="*/ 1547 h 5457247"/>
              <a:gd name="connsiteX50" fmla="*/ 11145748 w 11885355"/>
              <a:gd name="connsiteY50" fmla="*/ 1547 h 5457247"/>
              <a:gd name="connsiteX51" fmla="*/ 10435202 w 11885355"/>
              <a:gd name="connsiteY51" fmla="*/ 1547 h 5457247"/>
              <a:gd name="connsiteX52" fmla="*/ 8078056 w 11885355"/>
              <a:gd name="connsiteY52" fmla="*/ 1547 h 5457247"/>
              <a:gd name="connsiteX53" fmla="*/ 7995919 w 11885355"/>
              <a:gd name="connsiteY53" fmla="*/ 1547 h 5457247"/>
              <a:gd name="connsiteX54" fmla="*/ 7128304 w 11885355"/>
              <a:gd name="connsiteY54" fmla="*/ 1547 h 545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1885355" h="5457247">
                <a:moveTo>
                  <a:pt x="7128304" y="0"/>
                </a:moveTo>
                <a:lnTo>
                  <a:pt x="2317768" y="0"/>
                </a:lnTo>
                <a:lnTo>
                  <a:pt x="1607227" y="0"/>
                </a:lnTo>
                <a:lnTo>
                  <a:pt x="1540472" y="0"/>
                </a:lnTo>
                <a:lnTo>
                  <a:pt x="1538199" y="1547"/>
                </a:lnTo>
                <a:lnTo>
                  <a:pt x="670581" y="1547"/>
                </a:lnTo>
                <a:lnTo>
                  <a:pt x="633562" y="26763"/>
                </a:lnTo>
                <a:cubicBezTo>
                  <a:pt x="589687" y="54409"/>
                  <a:pt x="544458" y="79604"/>
                  <a:pt x="510080" y="124334"/>
                </a:cubicBezTo>
                <a:cubicBezTo>
                  <a:pt x="471347" y="174878"/>
                  <a:pt x="490503" y="232369"/>
                  <a:pt x="480710" y="286390"/>
                </a:cubicBezTo>
                <a:cubicBezTo>
                  <a:pt x="392595" y="338063"/>
                  <a:pt x="299656" y="337666"/>
                  <a:pt x="216361" y="441410"/>
                </a:cubicBezTo>
                <a:cubicBezTo>
                  <a:pt x="167979" y="534134"/>
                  <a:pt x="196778" y="619914"/>
                  <a:pt x="186982" y="709167"/>
                </a:cubicBezTo>
                <a:cubicBezTo>
                  <a:pt x="173958" y="790246"/>
                  <a:pt x="104544" y="890469"/>
                  <a:pt x="27273" y="946969"/>
                </a:cubicBezTo>
                <a:lnTo>
                  <a:pt x="0" y="964383"/>
                </a:lnTo>
                <a:lnTo>
                  <a:pt x="15093" y="974015"/>
                </a:lnTo>
                <a:lnTo>
                  <a:pt x="2" y="974015"/>
                </a:lnTo>
                <a:lnTo>
                  <a:pt x="2" y="4491325"/>
                </a:lnTo>
                <a:lnTo>
                  <a:pt x="0" y="4491326"/>
                </a:lnTo>
                <a:lnTo>
                  <a:pt x="2" y="4491328"/>
                </a:lnTo>
                <a:lnTo>
                  <a:pt x="2" y="5156536"/>
                </a:lnTo>
                <a:lnTo>
                  <a:pt x="453575" y="5156536"/>
                </a:lnTo>
                <a:lnTo>
                  <a:pt x="480710" y="5169310"/>
                </a:lnTo>
                <a:cubicBezTo>
                  <a:pt x="490503" y="5223331"/>
                  <a:pt x="471347" y="5280822"/>
                  <a:pt x="510080" y="5331376"/>
                </a:cubicBezTo>
                <a:cubicBezTo>
                  <a:pt x="544458" y="5376102"/>
                  <a:pt x="589687" y="5401297"/>
                  <a:pt x="633562" y="5428938"/>
                </a:cubicBezTo>
                <a:lnTo>
                  <a:pt x="672850" y="5455700"/>
                </a:lnTo>
                <a:lnTo>
                  <a:pt x="739606" y="5455700"/>
                </a:lnTo>
                <a:lnTo>
                  <a:pt x="1450152" y="5455700"/>
                </a:lnTo>
                <a:lnTo>
                  <a:pt x="3807298" y="5455700"/>
                </a:lnTo>
                <a:lnTo>
                  <a:pt x="3889440" y="5455700"/>
                </a:lnTo>
                <a:lnTo>
                  <a:pt x="4757056" y="5455700"/>
                </a:lnTo>
                <a:lnTo>
                  <a:pt x="4757056" y="5457247"/>
                </a:lnTo>
                <a:lnTo>
                  <a:pt x="9567586" y="5457247"/>
                </a:lnTo>
                <a:lnTo>
                  <a:pt x="10278133" y="5457247"/>
                </a:lnTo>
                <a:lnTo>
                  <a:pt x="10344888" y="5457247"/>
                </a:lnTo>
                <a:lnTo>
                  <a:pt x="10347155" y="5455700"/>
                </a:lnTo>
                <a:lnTo>
                  <a:pt x="11214774" y="5455700"/>
                </a:lnTo>
                <a:lnTo>
                  <a:pt x="11251798" y="5430484"/>
                </a:lnTo>
                <a:cubicBezTo>
                  <a:pt x="11295670" y="5402838"/>
                  <a:pt x="11340896" y="5377643"/>
                  <a:pt x="11375274" y="5332916"/>
                </a:cubicBezTo>
                <a:cubicBezTo>
                  <a:pt x="11414007" y="5282369"/>
                  <a:pt x="11394857" y="5224878"/>
                  <a:pt x="11404644" y="5170857"/>
                </a:cubicBezTo>
                <a:lnTo>
                  <a:pt x="11435063" y="5156536"/>
                </a:lnTo>
                <a:lnTo>
                  <a:pt x="11885355" y="5156536"/>
                </a:lnTo>
                <a:lnTo>
                  <a:pt x="11885355" y="974015"/>
                </a:lnTo>
                <a:lnTo>
                  <a:pt x="11872678" y="974015"/>
                </a:lnTo>
                <a:lnTo>
                  <a:pt x="11885354" y="965921"/>
                </a:lnTo>
                <a:lnTo>
                  <a:pt x="11858081" y="948515"/>
                </a:lnTo>
                <a:cubicBezTo>
                  <a:pt x="11780813" y="892013"/>
                  <a:pt x="11711399" y="791787"/>
                  <a:pt x="11698372" y="710708"/>
                </a:cubicBezTo>
                <a:cubicBezTo>
                  <a:pt x="11688579" y="621455"/>
                  <a:pt x="11717378" y="535675"/>
                  <a:pt x="11668999" y="442951"/>
                </a:cubicBezTo>
                <a:cubicBezTo>
                  <a:pt x="11585704" y="339207"/>
                  <a:pt x="11492765" y="339607"/>
                  <a:pt x="11404644" y="287937"/>
                </a:cubicBezTo>
                <a:cubicBezTo>
                  <a:pt x="11394857" y="233916"/>
                  <a:pt x="11414007" y="176425"/>
                  <a:pt x="11375274" y="125874"/>
                </a:cubicBezTo>
                <a:cubicBezTo>
                  <a:pt x="11340896" y="81151"/>
                  <a:pt x="11295670" y="55950"/>
                  <a:pt x="11251798" y="28310"/>
                </a:cubicBezTo>
                <a:lnTo>
                  <a:pt x="11212504" y="1547"/>
                </a:lnTo>
                <a:lnTo>
                  <a:pt x="11145748" y="1547"/>
                </a:lnTo>
                <a:lnTo>
                  <a:pt x="10435202" y="1547"/>
                </a:lnTo>
                <a:lnTo>
                  <a:pt x="8078056" y="1547"/>
                </a:lnTo>
                <a:lnTo>
                  <a:pt x="7995919" y="1547"/>
                </a:lnTo>
                <a:lnTo>
                  <a:pt x="7128304" y="1547"/>
                </a:lnTo>
                <a:close/>
              </a:path>
            </a:pathLst>
          </a:custGeom>
          <a:gradFill>
            <a:gsLst>
              <a:gs pos="100000">
                <a:srgbClr val="FFF8D8"/>
              </a:gs>
              <a:gs pos="79000">
                <a:schemeClr val="bg1"/>
              </a:gs>
            </a:gsLst>
            <a:lin ang="5400000" scaled="1"/>
          </a:gradFill>
          <a:ln w="12700">
            <a:noFill/>
          </a:ln>
          <a:effectLst>
            <a:innerShdw blurRad="101600" dist="76200" dir="13500000">
              <a:srgbClr val="E41006">
                <a:alpha val="2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323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2FEDBE-67FA-765C-A946-726AA6165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0AA056-B4CB-6E1A-444D-2459277D14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73C0D9-FA5C-82B0-908B-98BE29FB4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961D-28A3-45D6-B332-3F0140A95C4B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2AE5AD-5548-A1AB-0B71-BBB1C7396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C0E11B-F1F3-5F73-04F3-C541F97C6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32D80-01C8-4A27-9BA9-DC0E3DDF8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022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52390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D32B2A7-19CA-A515-D89F-829F2C060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2048C6-7D5C-1AE7-B5F4-53816A5EC6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506CB6-5250-F928-256A-703ABA51E5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9961D-28A3-45D6-B332-3F0140A95C4B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473467-1F82-AEEE-D93D-6049C82002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9DFED46-36A6-370C-1E3E-87EAA7A20C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32D80-01C8-4A27-9BA9-DC0E3DDF8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870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>
            <a:extLst>
              <a:ext uri="{FF2B5EF4-FFF2-40B4-BE49-F238E27FC236}">
                <a16:creationId xmlns:a16="http://schemas.microsoft.com/office/drawing/2014/main" id="{6C3C0BB0-928F-73F8-599D-76031CF86D40}"/>
              </a:ext>
            </a:extLst>
          </p:cNvPr>
          <p:cNvSpPr txBox="1"/>
          <p:nvPr/>
        </p:nvSpPr>
        <p:spPr>
          <a:xfrm>
            <a:off x="2814291" y="2025405"/>
            <a:ext cx="6639615" cy="1629533"/>
          </a:xfrm>
          <a:custGeom>
            <a:avLst/>
            <a:gdLst/>
            <a:ahLst/>
            <a:cxnLst/>
            <a:rect l="l" t="t" r="r" b="b"/>
            <a:pathLst>
              <a:path w="6639615" h="1736574">
                <a:moveTo>
                  <a:pt x="6055345" y="1004269"/>
                </a:moveTo>
                <a:lnTo>
                  <a:pt x="6312065" y="1004269"/>
                </a:lnTo>
                <a:cubicBezTo>
                  <a:pt x="6377270" y="1298359"/>
                  <a:pt x="6455610" y="1514422"/>
                  <a:pt x="6547086" y="1652457"/>
                </a:cubicBezTo>
                <a:lnTo>
                  <a:pt x="6251790" y="1652457"/>
                </a:lnTo>
                <a:cubicBezTo>
                  <a:pt x="6207748" y="1556016"/>
                  <a:pt x="6169373" y="1451950"/>
                  <a:pt x="6136664" y="1340257"/>
                </a:cubicBezTo>
                <a:cubicBezTo>
                  <a:pt x="6103954" y="1228565"/>
                  <a:pt x="6076848" y="1116568"/>
                  <a:pt x="6055345" y="1004269"/>
                </a:cubicBezTo>
                <a:close/>
                <a:moveTo>
                  <a:pt x="3218982" y="787277"/>
                </a:moveTo>
                <a:lnTo>
                  <a:pt x="3200230" y="932769"/>
                </a:lnTo>
                <a:lnTo>
                  <a:pt x="3198221" y="944904"/>
                </a:lnTo>
                <a:lnTo>
                  <a:pt x="3194899" y="970005"/>
                </a:lnTo>
                <a:cubicBezTo>
                  <a:pt x="3188344" y="1010403"/>
                  <a:pt x="3178781" y="1051467"/>
                  <a:pt x="3166208" y="1093195"/>
                </a:cubicBezTo>
                <a:cubicBezTo>
                  <a:pt x="3153635" y="1134923"/>
                  <a:pt x="3128400" y="1185358"/>
                  <a:pt x="3090502" y="1244500"/>
                </a:cubicBezTo>
                <a:cubicBezTo>
                  <a:pt x="3052605" y="1303641"/>
                  <a:pt x="2998660" y="1360751"/>
                  <a:pt x="2928669" y="1415829"/>
                </a:cubicBezTo>
                <a:cubicBezTo>
                  <a:pt x="2680871" y="1612711"/>
                  <a:pt x="2270551" y="1719626"/>
                  <a:pt x="1697712" y="1736574"/>
                </a:cubicBezTo>
                <a:lnTo>
                  <a:pt x="1729564" y="1491026"/>
                </a:lnTo>
                <a:cubicBezTo>
                  <a:pt x="1905158" y="1485222"/>
                  <a:pt x="2057150" y="1472140"/>
                  <a:pt x="2185541" y="1451780"/>
                </a:cubicBezTo>
                <a:cubicBezTo>
                  <a:pt x="2154734" y="1405149"/>
                  <a:pt x="2131619" y="1353866"/>
                  <a:pt x="2116197" y="1297930"/>
                </a:cubicBezTo>
                <a:cubicBezTo>
                  <a:pt x="2100776" y="1241995"/>
                  <a:pt x="2090243" y="1190095"/>
                  <a:pt x="2084600" y="1142232"/>
                </a:cubicBezTo>
                <a:lnTo>
                  <a:pt x="2334649" y="1142232"/>
                </a:lnTo>
                <a:cubicBezTo>
                  <a:pt x="2345132" y="1190631"/>
                  <a:pt x="2359161" y="1237628"/>
                  <a:pt x="2376734" y="1283223"/>
                </a:cubicBezTo>
                <a:cubicBezTo>
                  <a:pt x="2394308" y="1328818"/>
                  <a:pt x="2415096" y="1367046"/>
                  <a:pt x="2439099" y="1397907"/>
                </a:cubicBezTo>
                <a:cubicBezTo>
                  <a:pt x="2583206" y="1357384"/>
                  <a:pt x="2700025" y="1301752"/>
                  <a:pt x="2789554" y="1231011"/>
                </a:cubicBezTo>
                <a:cubicBezTo>
                  <a:pt x="2853776" y="1179844"/>
                  <a:pt x="2898603" y="1127427"/>
                  <a:pt x="2924035" y="1073760"/>
                </a:cubicBezTo>
                <a:lnTo>
                  <a:pt x="2101075" y="1073760"/>
                </a:lnTo>
                <a:cubicBezTo>
                  <a:pt x="2008295" y="1187524"/>
                  <a:pt x="1892906" y="1269954"/>
                  <a:pt x="1754907" y="1321049"/>
                </a:cubicBezTo>
                <a:lnTo>
                  <a:pt x="1791045" y="1047372"/>
                </a:lnTo>
                <a:cubicBezTo>
                  <a:pt x="1839266" y="1013279"/>
                  <a:pt x="1887155" y="971997"/>
                  <a:pt x="1934715" y="923526"/>
                </a:cubicBezTo>
                <a:cubicBezTo>
                  <a:pt x="1953253" y="892540"/>
                  <a:pt x="1973640" y="856652"/>
                  <a:pt x="1995875" y="815861"/>
                </a:cubicBezTo>
                <a:lnTo>
                  <a:pt x="2253371" y="815861"/>
                </a:lnTo>
                <a:cubicBezTo>
                  <a:pt x="2233190" y="856241"/>
                  <a:pt x="2223099" y="876431"/>
                  <a:pt x="2223099" y="876431"/>
                </a:cubicBezTo>
                <a:lnTo>
                  <a:pt x="2988222" y="876431"/>
                </a:lnTo>
                <a:cubicBezTo>
                  <a:pt x="3069696" y="876431"/>
                  <a:pt x="3146616" y="846713"/>
                  <a:pt x="3218982" y="787277"/>
                </a:cubicBezTo>
                <a:close/>
                <a:moveTo>
                  <a:pt x="6336229" y="393639"/>
                </a:moveTo>
                <a:lnTo>
                  <a:pt x="6570633" y="393639"/>
                </a:lnTo>
                <a:lnTo>
                  <a:pt x="6532941" y="485552"/>
                </a:lnTo>
                <a:cubicBezTo>
                  <a:pt x="6483917" y="587976"/>
                  <a:pt x="6434946" y="679746"/>
                  <a:pt x="6386030" y="760863"/>
                </a:cubicBezTo>
                <a:lnTo>
                  <a:pt x="6134400" y="760863"/>
                </a:lnTo>
                <a:cubicBezTo>
                  <a:pt x="6231198" y="596289"/>
                  <a:pt x="6298474" y="473881"/>
                  <a:pt x="6336229" y="393639"/>
                </a:cubicBezTo>
                <a:close/>
                <a:moveTo>
                  <a:pt x="5348811" y="393639"/>
                </a:moveTo>
                <a:lnTo>
                  <a:pt x="5595511" y="393639"/>
                </a:lnTo>
                <a:cubicBezTo>
                  <a:pt x="5614853" y="484364"/>
                  <a:pt x="5650554" y="606773"/>
                  <a:pt x="5702614" y="760863"/>
                </a:cubicBezTo>
                <a:lnTo>
                  <a:pt x="5446752" y="760863"/>
                </a:lnTo>
                <a:cubicBezTo>
                  <a:pt x="5420695" y="681032"/>
                  <a:pt x="5388048" y="558624"/>
                  <a:pt x="5348811" y="393639"/>
                </a:cubicBezTo>
                <a:close/>
                <a:moveTo>
                  <a:pt x="3052328" y="393639"/>
                </a:moveTo>
                <a:lnTo>
                  <a:pt x="3232430" y="393639"/>
                </a:lnTo>
                <a:cubicBezTo>
                  <a:pt x="3231180" y="447610"/>
                  <a:pt x="3232212" y="515350"/>
                  <a:pt x="3235525" y="596861"/>
                </a:cubicBezTo>
                <a:cubicBezTo>
                  <a:pt x="3238838" y="678371"/>
                  <a:pt x="3242852" y="738084"/>
                  <a:pt x="3247566" y="775999"/>
                </a:cubicBezTo>
                <a:lnTo>
                  <a:pt x="3064838" y="775999"/>
                </a:lnTo>
                <a:cubicBezTo>
                  <a:pt x="3060730" y="733387"/>
                  <a:pt x="3057266" y="670258"/>
                  <a:pt x="3054444" y="586614"/>
                </a:cubicBezTo>
                <a:cubicBezTo>
                  <a:pt x="3051622" y="502970"/>
                  <a:pt x="3050917" y="438644"/>
                  <a:pt x="3052328" y="393639"/>
                </a:cubicBezTo>
                <a:close/>
                <a:moveTo>
                  <a:pt x="1583528" y="336444"/>
                </a:moveTo>
                <a:lnTo>
                  <a:pt x="1538844" y="669941"/>
                </a:lnTo>
                <a:lnTo>
                  <a:pt x="1465094" y="728582"/>
                </a:lnTo>
                <a:cubicBezTo>
                  <a:pt x="1459932" y="791465"/>
                  <a:pt x="1457352" y="875601"/>
                  <a:pt x="1457352" y="980989"/>
                </a:cubicBezTo>
                <a:cubicBezTo>
                  <a:pt x="1457352" y="1159047"/>
                  <a:pt x="1468567" y="1325112"/>
                  <a:pt x="1490999" y="1479185"/>
                </a:cubicBezTo>
                <a:lnTo>
                  <a:pt x="1472300" y="1479185"/>
                </a:lnTo>
                <a:lnTo>
                  <a:pt x="1440341" y="1707964"/>
                </a:lnTo>
                <a:lnTo>
                  <a:pt x="380753" y="1707964"/>
                </a:lnTo>
                <a:lnTo>
                  <a:pt x="342471" y="1637321"/>
                </a:lnTo>
                <a:cubicBezTo>
                  <a:pt x="237637" y="1680630"/>
                  <a:pt x="123479" y="1712589"/>
                  <a:pt x="0" y="1733199"/>
                </a:cubicBezTo>
                <a:lnTo>
                  <a:pt x="26226" y="1522128"/>
                </a:lnTo>
                <a:lnTo>
                  <a:pt x="37960" y="1516208"/>
                </a:lnTo>
                <a:cubicBezTo>
                  <a:pt x="72964" y="1510368"/>
                  <a:pt x="131936" y="1495535"/>
                  <a:pt x="214875" y="1471711"/>
                </a:cubicBezTo>
                <a:lnTo>
                  <a:pt x="324657" y="690221"/>
                </a:lnTo>
                <a:lnTo>
                  <a:pt x="159824" y="690221"/>
                </a:lnTo>
                <a:lnTo>
                  <a:pt x="185059" y="494553"/>
                </a:lnTo>
                <a:lnTo>
                  <a:pt x="387182" y="494553"/>
                </a:lnTo>
                <a:cubicBezTo>
                  <a:pt x="422258" y="494553"/>
                  <a:pt x="457128" y="486816"/>
                  <a:pt x="491794" y="471340"/>
                </a:cubicBezTo>
                <a:cubicBezTo>
                  <a:pt x="526458" y="455865"/>
                  <a:pt x="556677" y="434715"/>
                  <a:pt x="582448" y="407891"/>
                </a:cubicBezTo>
                <a:cubicBezTo>
                  <a:pt x="582448" y="407891"/>
                  <a:pt x="586957" y="406917"/>
                  <a:pt x="595976" y="404971"/>
                </a:cubicBezTo>
                <a:cubicBezTo>
                  <a:pt x="604995" y="403024"/>
                  <a:pt x="609505" y="402051"/>
                  <a:pt x="609505" y="402051"/>
                </a:cubicBezTo>
                <a:lnTo>
                  <a:pt x="570205" y="681086"/>
                </a:lnTo>
                <a:lnTo>
                  <a:pt x="469639" y="1408516"/>
                </a:lnTo>
                <a:lnTo>
                  <a:pt x="462460" y="1460647"/>
                </a:lnTo>
                <a:lnTo>
                  <a:pt x="453057" y="1510635"/>
                </a:lnTo>
                <a:lnTo>
                  <a:pt x="1258550" y="1510635"/>
                </a:lnTo>
                <a:cubicBezTo>
                  <a:pt x="1317290" y="1510635"/>
                  <a:pt x="1369358" y="1500009"/>
                  <a:pt x="1414757" y="1478756"/>
                </a:cubicBezTo>
                <a:lnTo>
                  <a:pt x="1261819" y="1477390"/>
                </a:lnTo>
                <a:cubicBezTo>
                  <a:pt x="1250621" y="1407774"/>
                  <a:pt x="1242468" y="1342615"/>
                  <a:pt x="1237360" y="1281910"/>
                </a:cubicBezTo>
                <a:cubicBezTo>
                  <a:pt x="1232252" y="1221206"/>
                  <a:pt x="1229698" y="1151180"/>
                  <a:pt x="1229698" y="1071831"/>
                </a:cubicBezTo>
                <a:cubicBezTo>
                  <a:pt x="1229698" y="1004251"/>
                  <a:pt x="1232502" y="902050"/>
                  <a:pt x="1238110" y="765230"/>
                </a:cubicBezTo>
                <a:cubicBezTo>
                  <a:pt x="1240414" y="705740"/>
                  <a:pt x="1244816" y="648046"/>
                  <a:pt x="1251317" y="592146"/>
                </a:cubicBezTo>
                <a:lnTo>
                  <a:pt x="1262676" y="592146"/>
                </a:lnTo>
                <a:cubicBezTo>
                  <a:pt x="1346793" y="532835"/>
                  <a:pt x="1453744" y="447601"/>
                  <a:pt x="1583528" y="336444"/>
                </a:cubicBezTo>
                <a:close/>
                <a:moveTo>
                  <a:pt x="316245" y="45408"/>
                </a:moveTo>
                <a:lnTo>
                  <a:pt x="578670" y="45408"/>
                </a:lnTo>
                <a:cubicBezTo>
                  <a:pt x="600066" y="168994"/>
                  <a:pt x="615389" y="286920"/>
                  <a:pt x="624641" y="399184"/>
                </a:cubicBezTo>
                <a:lnTo>
                  <a:pt x="364572" y="399184"/>
                </a:lnTo>
                <a:cubicBezTo>
                  <a:pt x="352589" y="276954"/>
                  <a:pt x="336480" y="159029"/>
                  <a:pt x="316245" y="45408"/>
                </a:cubicBezTo>
                <a:close/>
                <a:moveTo>
                  <a:pt x="4201186" y="23548"/>
                </a:moveTo>
                <a:lnTo>
                  <a:pt x="4447350" y="23548"/>
                </a:lnTo>
                <a:lnTo>
                  <a:pt x="4418740" y="227091"/>
                </a:lnTo>
                <a:lnTo>
                  <a:pt x="4727993" y="227091"/>
                </a:lnTo>
                <a:cubicBezTo>
                  <a:pt x="4766497" y="227091"/>
                  <a:pt x="4803096" y="219885"/>
                  <a:pt x="4837787" y="205472"/>
                </a:cubicBezTo>
                <a:cubicBezTo>
                  <a:pt x="4872479" y="191060"/>
                  <a:pt x="4912239" y="167985"/>
                  <a:pt x="4957065" y="136249"/>
                </a:cubicBezTo>
                <a:lnTo>
                  <a:pt x="4918141" y="424419"/>
                </a:lnTo>
                <a:lnTo>
                  <a:pt x="4393290" y="424419"/>
                </a:lnTo>
                <a:lnTo>
                  <a:pt x="4358170" y="661101"/>
                </a:lnTo>
                <a:lnTo>
                  <a:pt x="4741441" y="661101"/>
                </a:lnTo>
                <a:cubicBezTo>
                  <a:pt x="4779999" y="661101"/>
                  <a:pt x="4816874" y="653903"/>
                  <a:pt x="4852066" y="639509"/>
                </a:cubicBezTo>
                <a:cubicBezTo>
                  <a:pt x="4887257" y="625114"/>
                  <a:pt x="4926178" y="602593"/>
                  <a:pt x="4968826" y="571947"/>
                </a:cubicBezTo>
                <a:lnTo>
                  <a:pt x="4931643" y="858429"/>
                </a:lnTo>
                <a:lnTo>
                  <a:pt x="4669405" y="858429"/>
                </a:lnTo>
                <a:lnTo>
                  <a:pt x="4677415" y="936251"/>
                </a:lnTo>
                <a:cubicBezTo>
                  <a:pt x="4683076" y="988276"/>
                  <a:pt x="4731993" y="1233735"/>
                  <a:pt x="4824165" y="1672629"/>
                </a:cubicBezTo>
                <a:lnTo>
                  <a:pt x="4567098" y="1672629"/>
                </a:lnTo>
                <a:cubicBezTo>
                  <a:pt x="4480211" y="1274847"/>
                  <a:pt x="4434501" y="1047533"/>
                  <a:pt x="4429964" y="990687"/>
                </a:cubicBezTo>
                <a:lnTo>
                  <a:pt x="4419222" y="858429"/>
                </a:lnTo>
                <a:lnTo>
                  <a:pt x="4332720" y="858429"/>
                </a:lnTo>
                <a:lnTo>
                  <a:pt x="4209919" y="1733199"/>
                </a:lnTo>
                <a:lnTo>
                  <a:pt x="3963995" y="1733199"/>
                </a:lnTo>
                <a:lnTo>
                  <a:pt x="4086796" y="858429"/>
                </a:lnTo>
                <a:lnTo>
                  <a:pt x="3995392" y="858429"/>
                </a:lnTo>
                <a:lnTo>
                  <a:pt x="3943689" y="997411"/>
                </a:lnTo>
                <a:cubicBezTo>
                  <a:pt x="3921901" y="1051900"/>
                  <a:pt x="3813789" y="1276972"/>
                  <a:pt x="3619354" y="1672629"/>
                </a:cubicBezTo>
                <a:lnTo>
                  <a:pt x="3363438" y="1672629"/>
                </a:lnTo>
                <a:cubicBezTo>
                  <a:pt x="3572839" y="1243504"/>
                  <a:pt x="3690684" y="994884"/>
                  <a:pt x="3716973" y="926768"/>
                </a:cubicBezTo>
                <a:lnTo>
                  <a:pt x="3748665" y="858429"/>
                </a:lnTo>
                <a:lnTo>
                  <a:pt x="3498026" y="858429"/>
                </a:lnTo>
                <a:lnTo>
                  <a:pt x="3523235" y="661101"/>
                </a:lnTo>
                <a:lnTo>
                  <a:pt x="4112032" y="661101"/>
                </a:lnTo>
                <a:lnTo>
                  <a:pt x="4147367" y="424419"/>
                </a:lnTo>
                <a:lnTo>
                  <a:pt x="3639312" y="424419"/>
                </a:lnTo>
                <a:lnTo>
                  <a:pt x="3664547" y="227091"/>
                </a:lnTo>
                <a:lnTo>
                  <a:pt x="4172602" y="227091"/>
                </a:lnTo>
                <a:close/>
                <a:moveTo>
                  <a:pt x="2853338" y="23548"/>
                </a:moveTo>
                <a:lnTo>
                  <a:pt x="3099530" y="23548"/>
                </a:lnTo>
                <a:lnTo>
                  <a:pt x="3077670" y="183345"/>
                </a:lnTo>
                <a:lnTo>
                  <a:pt x="3097574" y="183345"/>
                </a:lnTo>
                <a:cubicBezTo>
                  <a:pt x="3177816" y="183345"/>
                  <a:pt x="3254737" y="153627"/>
                  <a:pt x="3328335" y="94191"/>
                </a:cubicBezTo>
                <a:lnTo>
                  <a:pt x="3289411" y="380700"/>
                </a:lnTo>
                <a:lnTo>
                  <a:pt x="3050560" y="380700"/>
                </a:lnTo>
                <a:lnTo>
                  <a:pt x="2993365" y="792823"/>
                </a:lnTo>
                <a:lnTo>
                  <a:pt x="2747415" y="792823"/>
                </a:lnTo>
                <a:lnTo>
                  <a:pt x="2783418" y="533398"/>
                </a:lnTo>
                <a:lnTo>
                  <a:pt x="2782841" y="535497"/>
                </a:lnTo>
                <a:cubicBezTo>
                  <a:pt x="2777391" y="554363"/>
                  <a:pt x="2771387" y="574264"/>
                  <a:pt x="2764828" y="595200"/>
                </a:cubicBezTo>
                <a:cubicBezTo>
                  <a:pt x="2738592" y="678942"/>
                  <a:pt x="2717973" y="739209"/>
                  <a:pt x="2702972" y="775999"/>
                </a:cubicBezTo>
                <a:lnTo>
                  <a:pt x="2546095" y="775999"/>
                </a:lnTo>
                <a:lnTo>
                  <a:pt x="2525360" y="775999"/>
                </a:lnTo>
                <a:lnTo>
                  <a:pt x="2365188" y="775999"/>
                </a:lnTo>
                <a:cubicBezTo>
                  <a:pt x="2360973" y="737941"/>
                  <a:pt x="2357455" y="676554"/>
                  <a:pt x="2354633" y="591838"/>
                </a:cubicBezTo>
                <a:cubicBezTo>
                  <a:pt x="2351812" y="507122"/>
                  <a:pt x="2351097" y="441055"/>
                  <a:pt x="2352490" y="393639"/>
                </a:cubicBezTo>
                <a:lnTo>
                  <a:pt x="2530959" y="393639"/>
                </a:lnTo>
                <a:cubicBezTo>
                  <a:pt x="2529691" y="445377"/>
                  <a:pt x="2530722" y="512064"/>
                  <a:pt x="2534053" y="593700"/>
                </a:cubicBezTo>
                <a:cubicBezTo>
                  <a:pt x="2536135" y="644721"/>
                  <a:pt x="2538483" y="687592"/>
                  <a:pt x="2541099" y="722310"/>
                </a:cubicBezTo>
                <a:lnTo>
                  <a:pt x="2541178" y="723294"/>
                </a:lnTo>
                <a:lnTo>
                  <a:pt x="2549865" y="695197"/>
                </a:lnTo>
                <a:cubicBezTo>
                  <a:pt x="2559764" y="663697"/>
                  <a:pt x="2571393" y="627632"/>
                  <a:pt x="2584751" y="587002"/>
                </a:cubicBezTo>
                <a:cubicBezTo>
                  <a:pt x="2611469" y="505742"/>
                  <a:pt x="2630123" y="441288"/>
                  <a:pt x="2640714" y="393639"/>
                </a:cubicBezTo>
                <a:lnTo>
                  <a:pt x="2802814" y="393639"/>
                </a:lnTo>
                <a:lnTo>
                  <a:pt x="2804609" y="380700"/>
                </a:lnTo>
                <a:lnTo>
                  <a:pt x="2590966" y="380700"/>
                </a:lnTo>
                <a:lnTo>
                  <a:pt x="2616175" y="183345"/>
                </a:lnTo>
                <a:lnTo>
                  <a:pt x="2831479" y="183345"/>
                </a:lnTo>
                <a:close/>
                <a:moveTo>
                  <a:pt x="2151840" y="23548"/>
                </a:moveTo>
                <a:lnTo>
                  <a:pt x="2398058" y="23548"/>
                </a:lnTo>
                <a:lnTo>
                  <a:pt x="2376198" y="183345"/>
                </a:lnTo>
                <a:lnTo>
                  <a:pt x="2397764" y="183345"/>
                </a:lnTo>
                <a:cubicBezTo>
                  <a:pt x="2476988" y="183345"/>
                  <a:pt x="2552783" y="153627"/>
                  <a:pt x="2625149" y="94191"/>
                </a:cubicBezTo>
                <a:lnTo>
                  <a:pt x="2586252" y="380700"/>
                </a:lnTo>
                <a:lnTo>
                  <a:pt x="2349088" y="380700"/>
                </a:lnTo>
                <a:lnTo>
                  <a:pt x="2291894" y="792823"/>
                </a:lnTo>
                <a:lnTo>
                  <a:pt x="2045917" y="792823"/>
                </a:lnTo>
                <a:lnTo>
                  <a:pt x="2081902" y="533527"/>
                </a:lnTo>
                <a:lnTo>
                  <a:pt x="2081361" y="535497"/>
                </a:lnTo>
                <a:cubicBezTo>
                  <a:pt x="2075910" y="554363"/>
                  <a:pt x="2069904" y="574264"/>
                  <a:pt x="2063343" y="595200"/>
                </a:cubicBezTo>
                <a:cubicBezTo>
                  <a:pt x="2037098" y="678942"/>
                  <a:pt x="2016484" y="739209"/>
                  <a:pt x="2001500" y="775999"/>
                </a:cubicBezTo>
                <a:lnTo>
                  <a:pt x="1823862" y="775999"/>
                </a:lnTo>
                <a:cubicBezTo>
                  <a:pt x="1836739" y="731261"/>
                  <a:pt x="1856536" y="668262"/>
                  <a:pt x="1883253" y="587002"/>
                </a:cubicBezTo>
                <a:cubicBezTo>
                  <a:pt x="1909971" y="505742"/>
                  <a:pt x="1928625" y="441288"/>
                  <a:pt x="1939216" y="393639"/>
                </a:cubicBezTo>
                <a:lnTo>
                  <a:pt x="2101316" y="393639"/>
                </a:lnTo>
                <a:lnTo>
                  <a:pt x="2103111" y="380700"/>
                </a:lnTo>
                <a:lnTo>
                  <a:pt x="1887781" y="380700"/>
                </a:lnTo>
                <a:lnTo>
                  <a:pt x="1913016" y="183345"/>
                </a:lnTo>
                <a:lnTo>
                  <a:pt x="2129981" y="183345"/>
                </a:lnTo>
                <a:close/>
                <a:moveTo>
                  <a:pt x="5893861" y="21860"/>
                </a:moveTo>
                <a:lnTo>
                  <a:pt x="6131587" y="21860"/>
                </a:lnTo>
                <a:lnTo>
                  <a:pt x="6111389" y="161485"/>
                </a:lnTo>
                <a:lnTo>
                  <a:pt x="6417266" y="161485"/>
                </a:lnTo>
                <a:cubicBezTo>
                  <a:pt x="6453431" y="161485"/>
                  <a:pt x="6489110" y="153484"/>
                  <a:pt x="6524302" y="137482"/>
                </a:cubicBezTo>
                <a:cubicBezTo>
                  <a:pt x="6559494" y="121480"/>
                  <a:pt x="6597932" y="98638"/>
                  <a:pt x="6639615" y="68955"/>
                </a:cubicBezTo>
                <a:lnTo>
                  <a:pt x="6600717" y="358813"/>
                </a:lnTo>
                <a:lnTo>
                  <a:pt x="6085966" y="358813"/>
                </a:lnTo>
                <a:lnTo>
                  <a:pt x="6023922" y="788965"/>
                </a:lnTo>
                <a:lnTo>
                  <a:pt x="6408854" y="788965"/>
                </a:lnTo>
                <a:cubicBezTo>
                  <a:pt x="6445216" y="788965"/>
                  <a:pt x="6480930" y="781263"/>
                  <a:pt x="6515997" y="765859"/>
                </a:cubicBezTo>
                <a:cubicBezTo>
                  <a:pt x="6551064" y="750456"/>
                  <a:pt x="6590028" y="727315"/>
                  <a:pt x="6632891" y="696436"/>
                </a:cubicBezTo>
                <a:lnTo>
                  <a:pt x="6593966" y="986293"/>
                </a:lnTo>
                <a:lnTo>
                  <a:pt x="5998500" y="986293"/>
                </a:lnTo>
                <a:lnTo>
                  <a:pt x="5894183" y="1733199"/>
                </a:lnTo>
                <a:lnTo>
                  <a:pt x="5656644" y="1733199"/>
                </a:lnTo>
                <a:lnTo>
                  <a:pt x="5760934" y="986293"/>
                </a:lnTo>
                <a:lnTo>
                  <a:pt x="5713785" y="986293"/>
                </a:lnTo>
                <a:cubicBezTo>
                  <a:pt x="5689211" y="1034406"/>
                  <a:pt x="5649523" y="1098575"/>
                  <a:pt x="5594721" y="1178799"/>
                </a:cubicBezTo>
                <a:cubicBezTo>
                  <a:pt x="5539919" y="1259024"/>
                  <a:pt x="5470452" y="1343458"/>
                  <a:pt x="5386315" y="1432103"/>
                </a:cubicBezTo>
                <a:cubicBezTo>
                  <a:pt x="5302180" y="1520748"/>
                  <a:pt x="5202195" y="1597566"/>
                  <a:pt x="5086359" y="1662556"/>
                </a:cubicBezTo>
                <a:lnTo>
                  <a:pt x="5125792" y="1360804"/>
                </a:lnTo>
                <a:cubicBezTo>
                  <a:pt x="5252986" y="1257452"/>
                  <a:pt x="5364331" y="1132615"/>
                  <a:pt x="5459825" y="986293"/>
                </a:cubicBezTo>
                <a:lnTo>
                  <a:pt x="5170476" y="986293"/>
                </a:lnTo>
                <a:lnTo>
                  <a:pt x="5195685" y="788965"/>
                </a:lnTo>
                <a:lnTo>
                  <a:pt x="5786196" y="788965"/>
                </a:lnTo>
                <a:lnTo>
                  <a:pt x="5848427" y="358813"/>
                </a:lnTo>
                <a:lnTo>
                  <a:pt x="5333648" y="358813"/>
                </a:lnTo>
                <a:lnTo>
                  <a:pt x="5360625" y="161485"/>
                </a:lnTo>
                <a:lnTo>
                  <a:pt x="5873689" y="161485"/>
                </a:lnTo>
                <a:close/>
                <a:moveTo>
                  <a:pt x="1645759" y="0"/>
                </a:moveTo>
                <a:lnTo>
                  <a:pt x="1608603" y="286482"/>
                </a:lnTo>
                <a:lnTo>
                  <a:pt x="1216786" y="286482"/>
                </a:lnTo>
                <a:cubicBezTo>
                  <a:pt x="1241468" y="343222"/>
                  <a:pt x="1253808" y="406497"/>
                  <a:pt x="1253808" y="476310"/>
                </a:cubicBezTo>
                <a:cubicBezTo>
                  <a:pt x="1253808" y="508332"/>
                  <a:pt x="1251353" y="539130"/>
                  <a:pt x="1246442" y="568705"/>
                </a:cubicBezTo>
                <a:lnTo>
                  <a:pt x="1119032" y="1482561"/>
                </a:lnTo>
                <a:lnTo>
                  <a:pt x="753630" y="1482561"/>
                </a:lnTo>
                <a:lnTo>
                  <a:pt x="760702" y="1455986"/>
                </a:lnTo>
                <a:cubicBezTo>
                  <a:pt x="797903" y="1440198"/>
                  <a:pt x="827510" y="1421035"/>
                  <a:pt x="849521" y="1398497"/>
                </a:cubicBezTo>
                <a:cubicBezTo>
                  <a:pt x="871533" y="1375958"/>
                  <a:pt x="885619" y="1352357"/>
                  <a:pt x="891781" y="1327693"/>
                </a:cubicBezTo>
                <a:lnTo>
                  <a:pt x="901666" y="1272266"/>
                </a:lnTo>
                <a:cubicBezTo>
                  <a:pt x="793170" y="1345436"/>
                  <a:pt x="670369" y="1404319"/>
                  <a:pt x="533263" y="1448914"/>
                </a:cubicBezTo>
                <a:lnTo>
                  <a:pt x="566294" y="1209125"/>
                </a:lnTo>
                <a:cubicBezTo>
                  <a:pt x="701918" y="1144759"/>
                  <a:pt x="826862" y="1067419"/>
                  <a:pt x="941126" y="977105"/>
                </a:cubicBezTo>
                <a:lnTo>
                  <a:pt x="952137" y="915624"/>
                </a:lnTo>
                <a:cubicBezTo>
                  <a:pt x="845284" y="986811"/>
                  <a:pt x="722483" y="1045693"/>
                  <a:pt x="583733" y="1092271"/>
                </a:cubicBezTo>
                <a:lnTo>
                  <a:pt x="615023" y="852562"/>
                </a:lnTo>
                <a:cubicBezTo>
                  <a:pt x="752969" y="785893"/>
                  <a:pt x="878476" y="708526"/>
                  <a:pt x="991544" y="620462"/>
                </a:cubicBezTo>
                <a:lnTo>
                  <a:pt x="999419" y="560669"/>
                </a:lnTo>
                <a:lnTo>
                  <a:pt x="1002607" y="555632"/>
                </a:lnTo>
                <a:cubicBezTo>
                  <a:pt x="903577" y="622908"/>
                  <a:pt x="780776" y="681791"/>
                  <a:pt x="634204" y="732279"/>
                </a:cubicBezTo>
                <a:lnTo>
                  <a:pt x="665494" y="492544"/>
                </a:lnTo>
                <a:cubicBezTo>
                  <a:pt x="781419" y="436894"/>
                  <a:pt x="883700" y="377762"/>
                  <a:pt x="972336" y="315147"/>
                </a:cubicBezTo>
                <a:lnTo>
                  <a:pt x="958057" y="286482"/>
                </a:lnTo>
                <a:lnTo>
                  <a:pt x="681299" y="286482"/>
                </a:lnTo>
                <a:lnTo>
                  <a:pt x="706508" y="89154"/>
                </a:lnTo>
                <a:lnTo>
                  <a:pt x="1418374" y="89154"/>
                </a:lnTo>
                <a:cubicBezTo>
                  <a:pt x="1496384" y="89154"/>
                  <a:pt x="1572179" y="59436"/>
                  <a:pt x="1645759" y="0"/>
                </a:cubicBezTo>
                <a:close/>
              </a:path>
            </a:pathLst>
          </a:custGeom>
          <a:solidFill>
            <a:srgbClr val="980301"/>
          </a:solidFill>
          <a:ln w="12700">
            <a:noFill/>
          </a:ln>
          <a:effectLst>
            <a:softEdge rad="508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b="1" dirty="0">
              <a:solidFill>
                <a:schemeClr val="bg1">
                  <a:alpha val="36000"/>
                </a:schemeClr>
              </a:soli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B5F52A76-EF91-4502-659F-326B463C356D}"/>
              </a:ext>
            </a:extLst>
          </p:cNvPr>
          <p:cNvSpPr txBox="1"/>
          <p:nvPr/>
        </p:nvSpPr>
        <p:spPr>
          <a:xfrm>
            <a:off x="4131069" y="4165053"/>
            <a:ext cx="376239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00" dirty="0">
                <a:solidFill>
                  <a:srgbClr val="FFF5C9"/>
                </a:solidFill>
                <a:cs typeface="+mn-ea"/>
                <a:sym typeface="+mn-lt"/>
              </a:rPr>
              <a:t>新年工作计划</a:t>
            </a:r>
            <a:r>
              <a:rPr lang="en-US" altLang="zh-CN" sz="1700" dirty="0">
                <a:solidFill>
                  <a:srgbClr val="FFF5C9"/>
                </a:solidFill>
                <a:cs typeface="+mn-ea"/>
                <a:sym typeface="+mn-lt"/>
              </a:rPr>
              <a:t>PPT</a:t>
            </a:r>
            <a:r>
              <a:rPr lang="zh-CN" altLang="en-US" sz="1700" dirty="0">
                <a:solidFill>
                  <a:srgbClr val="FFF5C9"/>
                </a:solidFill>
                <a:cs typeface="+mn-ea"/>
                <a:sym typeface="+mn-lt"/>
              </a:rPr>
              <a:t>模板</a:t>
            </a:r>
          </a:p>
        </p:txBody>
      </p:sp>
      <p:sp>
        <p:nvSpPr>
          <p:cNvPr id="218" name="Shape 182" descr="D:\51PPT模板网\51pptmoban.com\图片.jpg">
            <a:extLst>
              <a:ext uri="{FF2B5EF4-FFF2-40B4-BE49-F238E27FC236}">
                <a16:creationId xmlns:a16="http://schemas.microsoft.com/office/drawing/2014/main" id="{A9D9A99E-F517-2495-7E52-BE7ECB3EE64F}"/>
              </a:ext>
            </a:extLst>
          </p:cNvPr>
          <p:cNvSpPr/>
          <p:nvPr/>
        </p:nvSpPr>
        <p:spPr>
          <a:xfrm>
            <a:off x="782567" y="4691040"/>
            <a:ext cx="1485122" cy="17032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gradFill>
            <a:gsLst>
              <a:gs pos="0">
                <a:srgbClr val="FFF5C9"/>
              </a:gs>
              <a:gs pos="96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0F37AF8-A4C9-166D-8D3F-5DEA6A0352DC}"/>
              </a:ext>
            </a:extLst>
          </p:cNvPr>
          <p:cNvSpPr txBox="1"/>
          <p:nvPr/>
        </p:nvSpPr>
        <p:spPr>
          <a:xfrm>
            <a:off x="2595683" y="2209900"/>
            <a:ext cx="700063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gradFill>
                  <a:gsLst>
                    <a:gs pos="0">
                      <a:srgbClr val="FFF5C9"/>
                    </a:gs>
                    <a:gs pos="96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逐梦未来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658973" y="789167"/>
            <a:ext cx="28857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2024</a:t>
            </a:r>
            <a:endParaRPr lang="zh-CN" altLang="en-US" sz="8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4151745-DE4E-7898-FF23-36E4D91B8C5D}"/>
              </a:ext>
            </a:extLst>
          </p:cNvPr>
          <p:cNvGrpSpPr/>
          <p:nvPr/>
        </p:nvGrpSpPr>
        <p:grpSpPr>
          <a:xfrm>
            <a:off x="3474993" y="1057515"/>
            <a:ext cx="5242014" cy="584457"/>
            <a:chOff x="3606141" y="1057515"/>
            <a:chExt cx="5242014" cy="584457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7D89C7A5-5912-9A05-7FF8-C98CCE407D8C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693DE8C7-BBBA-E5FC-9D59-12AD0EF7D14C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202B8EBC-87EF-7052-D90E-4E22EBB426CF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E6E2C2F-B1D3-752D-0B9D-96F7CD28A0BA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97191A3B-D984-8464-FCA9-5259E190B665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255448B2-EFA4-A081-24C7-988C1F82FA4A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9" name="Shape 182">
            <a:extLst>
              <a:ext uri="{FF2B5EF4-FFF2-40B4-BE49-F238E27FC236}">
                <a16:creationId xmlns:a16="http://schemas.microsoft.com/office/drawing/2014/main" id="{B7F57671-D196-196C-B4D6-B097A25DECE6}"/>
              </a:ext>
            </a:extLst>
          </p:cNvPr>
          <p:cNvSpPr/>
          <p:nvPr/>
        </p:nvSpPr>
        <p:spPr>
          <a:xfrm>
            <a:off x="292878" y="5257800"/>
            <a:ext cx="990950" cy="11365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solidFill>
            <a:srgbClr val="FFF5C9">
              <a:alpha val="42000"/>
            </a:srgbClr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" name="Shape 182">
            <a:extLst>
              <a:ext uri="{FF2B5EF4-FFF2-40B4-BE49-F238E27FC236}">
                <a16:creationId xmlns:a16="http://schemas.microsoft.com/office/drawing/2014/main" id="{3E610D97-A710-78AF-B18E-E23EA98FF47D}"/>
              </a:ext>
            </a:extLst>
          </p:cNvPr>
          <p:cNvSpPr/>
          <p:nvPr/>
        </p:nvSpPr>
        <p:spPr>
          <a:xfrm>
            <a:off x="1882984" y="5499100"/>
            <a:ext cx="780555" cy="8952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solidFill>
            <a:srgbClr val="FFF5C9">
              <a:alpha val="62000"/>
            </a:srgbClr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9E17DE12-CEC4-DD76-2B5B-221BFF173E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912885" y="2804779"/>
            <a:ext cx="1629533" cy="1651707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25CEDDD-324D-02DF-110A-DF7BCF47D4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874254" y="1260637"/>
            <a:ext cx="1629533" cy="1651707"/>
          </a:xfrm>
          <a:prstGeom prst="rect">
            <a:avLst/>
          </a:prstGeom>
        </p:spPr>
      </p:pic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9E29274B-FF14-EFF1-8B64-ED6F2B417BB5}"/>
              </a:ext>
            </a:extLst>
          </p:cNvPr>
          <p:cNvSpPr/>
          <p:nvPr/>
        </p:nvSpPr>
        <p:spPr>
          <a:xfrm rot="10800000" flipV="1">
            <a:off x="3590269" y="4148712"/>
            <a:ext cx="5011461" cy="374473"/>
          </a:xfrm>
          <a:custGeom>
            <a:avLst/>
            <a:gdLst>
              <a:gd name="connsiteX0" fmla="*/ 4256923 w 5011461"/>
              <a:gd name="connsiteY0" fmla="*/ 0 h 374473"/>
              <a:gd name="connsiteX1" fmla="*/ 3155379 w 5011461"/>
              <a:gd name="connsiteY1" fmla="*/ 0 h 374473"/>
              <a:gd name="connsiteX2" fmla="*/ 3017536 w 5011461"/>
              <a:gd name="connsiteY2" fmla="*/ 0 h 374473"/>
              <a:gd name="connsiteX3" fmla="*/ 3004586 w 5011461"/>
              <a:gd name="connsiteY3" fmla="*/ 0 h 374473"/>
              <a:gd name="connsiteX4" fmla="*/ 3004145 w 5011461"/>
              <a:gd name="connsiteY4" fmla="*/ 300 h 374473"/>
              <a:gd name="connsiteX5" fmla="*/ 2819896 w 5011461"/>
              <a:gd name="connsiteY5" fmla="*/ 300 h 374473"/>
              <a:gd name="connsiteX6" fmla="*/ 2819896 w 5011461"/>
              <a:gd name="connsiteY6" fmla="*/ 0 h 374473"/>
              <a:gd name="connsiteX7" fmla="*/ 1718352 w 5011461"/>
              <a:gd name="connsiteY7" fmla="*/ 0 h 374473"/>
              <a:gd name="connsiteX8" fmla="*/ 1580509 w 5011461"/>
              <a:gd name="connsiteY8" fmla="*/ 0 h 374473"/>
              <a:gd name="connsiteX9" fmla="*/ 1567559 w 5011461"/>
              <a:gd name="connsiteY9" fmla="*/ 0 h 374473"/>
              <a:gd name="connsiteX10" fmla="*/ 1567118 w 5011461"/>
              <a:gd name="connsiteY10" fmla="*/ 300 h 374473"/>
              <a:gd name="connsiteX11" fmla="*/ 1382869 w 5011461"/>
              <a:gd name="connsiteY11" fmla="*/ 300 h 374473"/>
              <a:gd name="connsiteX12" fmla="*/ 1382869 w 5011461"/>
              <a:gd name="connsiteY12" fmla="*/ 0 h 374473"/>
              <a:gd name="connsiteX13" fmla="*/ 281325 w 5011461"/>
              <a:gd name="connsiteY13" fmla="*/ 0 h 374473"/>
              <a:gd name="connsiteX14" fmla="*/ 143481 w 5011461"/>
              <a:gd name="connsiteY14" fmla="*/ 0 h 374473"/>
              <a:gd name="connsiteX15" fmla="*/ 130531 w 5011461"/>
              <a:gd name="connsiteY15" fmla="*/ 0 h 374473"/>
              <a:gd name="connsiteX16" fmla="*/ 122909 w 5011461"/>
              <a:gd name="connsiteY16" fmla="*/ 5192 h 374473"/>
              <a:gd name="connsiteX17" fmla="*/ 98954 w 5011461"/>
              <a:gd name="connsiteY17" fmla="*/ 24120 h 374473"/>
              <a:gd name="connsiteX18" fmla="*/ 93256 w 5011461"/>
              <a:gd name="connsiteY18" fmla="*/ 55559 h 374473"/>
              <a:gd name="connsiteX19" fmla="*/ 41973 w 5011461"/>
              <a:gd name="connsiteY19" fmla="*/ 85632 h 374473"/>
              <a:gd name="connsiteX20" fmla="*/ 36274 w 5011461"/>
              <a:gd name="connsiteY20" fmla="*/ 137576 h 374473"/>
              <a:gd name="connsiteX21" fmla="*/ 5291 w 5011461"/>
              <a:gd name="connsiteY21" fmla="*/ 183709 h 374473"/>
              <a:gd name="connsiteX22" fmla="*/ 0 w 5011461"/>
              <a:gd name="connsiteY22" fmla="*/ 187087 h 374473"/>
              <a:gd name="connsiteX23" fmla="*/ 5291 w 5011461"/>
              <a:gd name="connsiteY23" fmla="*/ 190464 h 374473"/>
              <a:gd name="connsiteX24" fmla="*/ 36274 w 5011461"/>
              <a:gd name="connsiteY24" fmla="*/ 236598 h 374473"/>
              <a:gd name="connsiteX25" fmla="*/ 41973 w 5011461"/>
              <a:gd name="connsiteY25" fmla="*/ 288542 h 374473"/>
              <a:gd name="connsiteX26" fmla="*/ 93256 w 5011461"/>
              <a:gd name="connsiteY26" fmla="*/ 318614 h 374473"/>
              <a:gd name="connsiteX27" fmla="*/ 98954 w 5011461"/>
              <a:gd name="connsiteY27" fmla="*/ 350054 h 374473"/>
              <a:gd name="connsiteX28" fmla="*/ 122909 w 5011461"/>
              <a:gd name="connsiteY28" fmla="*/ 368981 h 374473"/>
              <a:gd name="connsiteX29" fmla="*/ 130531 w 5011461"/>
              <a:gd name="connsiteY29" fmla="*/ 374173 h 374473"/>
              <a:gd name="connsiteX30" fmla="*/ 143481 w 5011461"/>
              <a:gd name="connsiteY30" fmla="*/ 374173 h 374473"/>
              <a:gd name="connsiteX31" fmla="*/ 281325 w 5011461"/>
              <a:gd name="connsiteY31" fmla="*/ 374173 h 374473"/>
              <a:gd name="connsiteX32" fmla="*/ 754539 w 5011461"/>
              <a:gd name="connsiteY32" fmla="*/ 374173 h 374473"/>
              <a:gd name="connsiteX33" fmla="*/ 754539 w 5011461"/>
              <a:gd name="connsiteY33" fmla="*/ 374473 h 374473"/>
              <a:gd name="connsiteX34" fmla="*/ 1856082 w 5011461"/>
              <a:gd name="connsiteY34" fmla="*/ 374473 h 374473"/>
              <a:gd name="connsiteX35" fmla="*/ 1993926 w 5011461"/>
              <a:gd name="connsiteY35" fmla="*/ 374473 h 374473"/>
              <a:gd name="connsiteX36" fmla="*/ 2006876 w 5011461"/>
              <a:gd name="connsiteY36" fmla="*/ 374473 h 374473"/>
              <a:gd name="connsiteX37" fmla="*/ 2007316 w 5011461"/>
              <a:gd name="connsiteY37" fmla="*/ 374173 h 374473"/>
              <a:gd name="connsiteX38" fmla="*/ 2191566 w 5011461"/>
              <a:gd name="connsiteY38" fmla="*/ 374173 h 374473"/>
              <a:gd name="connsiteX39" fmla="*/ 2191566 w 5011461"/>
              <a:gd name="connsiteY39" fmla="*/ 374473 h 374473"/>
              <a:gd name="connsiteX40" fmla="*/ 3293109 w 5011461"/>
              <a:gd name="connsiteY40" fmla="*/ 374473 h 374473"/>
              <a:gd name="connsiteX41" fmla="*/ 3430953 w 5011461"/>
              <a:gd name="connsiteY41" fmla="*/ 374473 h 374473"/>
              <a:gd name="connsiteX42" fmla="*/ 3443903 w 5011461"/>
              <a:gd name="connsiteY42" fmla="*/ 374473 h 374473"/>
              <a:gd name="connsiteX43" fmla="*/ 3444343 w 5011461"/>
              <a:gd name="connsiteY43" fmla="*/ 374173 h 374473"/>
              <a:gd name="connsiteX44" fmla="*/ 3628593 w 5011461"/>
              <a:gd name="connsiteY44" fmla="*/ 374173 h 374473"/>
              <a:gd name="connsiteX45" fmla="*/ 3628593 w 5011461"/>
              <a:gd name="connsiteY45" fmla="*/ 374473 h 374473"/>
              <a:gd name="connsiteX46" fmla="*/ 4730136 w 5011461"/>
              <a:gd name="connsiteY46" fmla="*/ 374473 h 374473"/>
              <a:gd name="connsiteX47" fmla="*/ 4867980 w 5011461"/>
              <a:gd name="connsiteY47" fmla="*/ 374473 h 374473"/>
              <a:gd name="connsiteX48" fmla="*/ 4880930 w 5011461"/>
              <a:gd name="connsiteY48" fmla="*/ 374473 h 374473"/>
              <a:gd name="connsiteX49" fmla="*/ 4888553 w 5011461"/>
              <a:gd name="connsiteY49" fmla="*/ 369281 h 374473"/>
              <a:gd name="connsiteX50" fmla="*/ 4912507 w 5011461"/>
              <a:gd name="connsiteY50" fmla="*/ 350353 h 374473"/>
              <a:gd name="connsiteX51" fmla="*/ 4918205 w 5011461"/>
              <a:gd name="connsiteY51" fmla="*/ 318914 h 374473"/>
              <a:gd name="connsiteX52" fmla="*/ 4969489 w 5011461"/>
              <a:gd name="connsiteY52" fmla="*/ 288841 h 374473"/>
              <a:gd name="connsiteX53" fmla="*/ 4975187 w 5011461"/>
              <a:gd name="connsiteY53" fmla="*/ 236897 h 374473"/>
              <a:gd name="connsiteX54" fmla="*/ 5006170 w 5011461"/>
              <a:gd name="connsiteY54" fmla="*/ 190764 h 374473"/>
              <a:gd name="connsiteX55" fmla="*/ 5011461 w 5011461"/>
              <a:gd name="connsiteY55" fmla="*/ 187386 h 374473"/>
              <a:gd name="connsiteX56" fmla="*/ 5006170 w 5011461"/>
              <a:gd name="connsiteY56" fmla="*/ 184009 h 374473"/>
              <a:gd name="connsiteX57" fmla="*/ 4975187 w 5011461"/>
              <a:gd name="connsiteY57" fmla="*/ 137875 h 374473"/>
              <a:gd name="connsiteX58" fmla="*/ 4969489 w 5011461"/>
              <a:gd name="connsiteY58" fmla="*/ 85931 h 374473"/>
              <a:gd name="connsiteX59" fmla="*/ 4918205 w 5011461"/>
              <a:gd name="connsiteY59" fmla="*/ 55859 h 374473"/>
              <a:gd name="connsiteX60" fmla="*/ 4912507 w 5011461"/>
              <a:gd name="connsiteY60" fmla="*/ 24419 h 374473"/>
              <a:gd name="connsiteX61" fmla="*/ 4888553 w 5011461"/>
              <a:gd name="connsiteY61" fmla="*/ 5492 h 374473"/>
              <a:gd name="connsiteX62" fmla="*/ 4880930 w 5011461"/>
              <a:gd name="connsiteY62" fmla="*/ 300 h 374473"/>
              <a:gd name="connsiteX63" fmla="*/ 4867980 w 5011461"/>
              <a:gd name="connsiteY63" fmla="*/ 300 h 374473"/>
              <a:gd name="connsiteX64" fmla="*/ 4730136 w 5011461"/>
              <a:gd name="connsiteY64" fmla="*/ 300 h 374473"/>
              <a:gd name="connsiteX65" fmla="*/ 4256923 w 5011461"/>
              <a:gd name="connsiteY65" fmla="*/ 300 h 374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011461" h="374473">
                <a:moveTo>
                  <a:pt x="4256923" y="0"/>
                </a:moveTo>
                <a:lnTo>
                  <a:pt x="3155379" y="0"/>
                </a:lnTo>
                <a:lnTo>
                  <a:pt x="3017536" y="0"/>
                </a:lnTo>
                <a:lnTo>
                  <a:pt x="3004586" y="0"/>
                </a:lnTo>
                <a:lnTo>
                  <a:pt x="3004145" y="300"/>
                </a:lnTo>
                <a:lnTo>
                  <a:pt x="2819896" y="300"/>
                </a:lnTo>
                <a:lnTo>
                  <a:pt x="2819896" y="0"/>
                </a:lnTo>
                <a:lnTo>
                  <a:pt x="1718352" y="0"/>
                </a:lnTo>
                <a:lnTo>
                  <a:pt x="1580509" y="0"/>
                </a:lnTo>
                <a:lnTo>
                  <a:pt x="1567559" y="0"/>
                </a:lnTo>
                <a:lnTo>
                  <a:pt x="1567118" y="300"/>
                </a:lnTo>
                <a:lnTo>
                  <a:pt x="1382869" y="300"/>
                </a:lnTo>
                <a:lnTo>
                  <a:pt x="1382869" y="0"/>
                </a:lnTo>
                <a:lnTo>
                  <a:pt x="281325" y="0"/>
                </a:lnTo>
                <a:lnTo>
                  <a:pt x="143481" y="0"/>
                </a:lnTo>
                <a:lnTo>
                  <a:pt x="130531" y="0"/>
                </a:lnTo>
                <a:lnTo>
                  <a:pt x="122909" y="5192"/>
                </a:lnTo>
                <a:cubicBezTo>
                  <a:pt x="114397" y="10555"/>
                  <a:pt x="105623" y="15443"/>
                  <a:pt x="98954" y="24120"/>
                </a:cubicBezTo>
                <a:cubicBezTo>
                  <a:pt x="91440" y="33926"/>
                  <a:pt x="95156" y="45079"/>
                  <a:pt x="93256" y="55559"/>
                </a:cubicBezTo>
                <a:cubicBezTo>
                  <a:pt x="76162" y="65583"/>
                  <a:pt x="58132" y="65506"/>
                  <a:pt x="41973" y="85632"/>
                </a:cubicBezTo>
                <a:cubicBezTo>
                  <a:pt x="32587" y="103620"/>
                  <a:pt x="38174" y="120261"/>
                  <a:pt x="36274" y="137576"/>
                </a:cubicBezTo>
                <a:cubicBezTo>
                  <a:pt x="33747" y="153305"/>
                  <a:pt x="20281" y="172748"/>
                  <a:pt x="5291" y="183709"/>
                </a:cubicBezTo>
                <a:lnTo>
                  <a:pt x="0" y="187087"/>
                </a:lnTo>
                <a:lnTo>
                  <a:pt x="5291" y="190464"/>
                </a:lnTo>
                <a:cubicBezTo>
                  <a:pt x="20281" y="201425"/>
                  <a:pt x="33747" y="220869"/>
                  <a:pt x="36274" y="236598"/>
                </a:cubicBezTo>
                <a:cubicBezTo>
                  <a:pt x="38174" y="253913"/>
                  <a:pt x="32587" y="270554"/>
                  <a:pt x="41973" y="288542"/>
                </a:cubicBezTo>
                <a:cubicBezTo>
                  <a:pt x="58132" y="308668"/>
                  <a:pt x="76162" y="308590"/>
                  <a:pt x="93256" y="318614"/>
                </a:cubicBezTo>
                <a:cubicBezTo>
                  <a:pt x="95156" y="329094"/>
                  <a:pt x="91440" y="340247"/>
                  <a:pt x="98954" y="350054"/>
                </a:cubicBezTo>
                <a:cubicBezTo>
                  <a:pt x="105623" y="358731"/>
                  <a:pt x="114397" y="363619"/>
                  <a:pt x="122909" y="368981"/>
                </a:cubicBezTo>
                <a:lnTo>
                  <a:pt x="130531" y="374173"/>
                </a:lnTo>
                <a:lnTo>
                  <a:pt x="143481" y="374173"/>
                </a:lnTo>
                <a:lnTo>
                  <a:pt x="281325" y="374173"/>
                </a:lnTo>
                <a:lnTo>
                  <a:pt x="754539" y="374173"/>
                </a:lnTo>
                <a:lnTo>
                  <a:pt x="754539" y="374473"/>
                </a:lnTo>
                <a:lnTo>
                  <a:pt x="1856082" y="374473"/>
                </a:lnTo>
                <a:lnTo>
                  <a:pt x="1993926" y="374473"/>
                </a:lnTo>
                <a:lnTo>
                  <a:pt x="2006876" y="374473"/>
                </a:lnTo>
                <a:lnTo>
                  <a:pt x="2007316" y="374173"/>
                </a:lnTo>
                <a:lnTo>
                  <a:pt x="2191566" y="374173"/>
                </a:lnTo>
                <a:lnTo>
                  <a:pt x="2191566" y="374473"/>
                </a:lnTo>
                <a:lnTo>
                  <a:pt x="3293109" y="374473"/>
                </a:lnTo>
                <a:lnTo>
                  <a:pt x="3430953" y="374473"/>
                </a:lnTo>
                <a:lnTo>
                  <a:pt x="3443903" y="374473"/>
                </a:lnTo>
                <a:lnTo>
                  <a:pt x="3444343" y="374173"/>
                </a:lnTo>
                <a:lnTo>
                  <a:pt x="3628593" y="374173"/>
                </a:lnTo>
                <a:lnTo>
                  <a:pt x="3628593" y="374473"/>
                </a:lnTo>
                <a:lnTo>
                  <a:pt x="4730136" y="374473"/>
                </a:lnTo>
                <a:lnTo>
                  <a:pt x="4867980" y="374473"/>
                </a:lnTo>
                <a:lnTo>
                  <a:pt x="4880930" y="374473"/>
                </a:lnTo>
                <a:lnTo>
                  <a:pt x="4888553" y="369281"/>
                </a:lnTo>
                <a:cubicBezTo>
                  <a:pt x="4897064" y="363918"/>
                  <a:pt x="4905838" y="359030"/>
                  <a:pt x="4912507" y="350353"/>
                </a:cubicBezTo>
                <a:cubicBezTo>
                  <a:pt x="4920021" y="340547"/>
                  <a:pt x="4916306" y="329394"/>
                  <a:pt x="4918205" y="318914"/>
                </a:cubicBezTo>
                <a:cubicBezTo>
                  <a:pt x="4935300" y="308889"/>
                  <a:pt x="4953330" y="308967"/>
                  <a:pt x="4969489" y="288841"/>
                </a:cubicBezTo>
                <a:cubicBezTo>
                  <a:pt x="4978874" y="270853"/>
                  <a:pt x="4973287" y="254212"/>
                  <a:pt x="4975187" y="236897"/>
                </a:cubicBezTo>
                <a:cubicBezTo>
                  <a:pt x="4977714" y="221168"/>
                  <a:pt x="4991180" y="201725"/>
                  <a:pt x="5006170" y="190764"/>
                </a:cubicBezTo>
                <a:lnTo>
                  <a:pt x="5011461" y="187386"/>
                </a:lnTo>
                <a:lnTo>
                  <a:pt x="5006170" y="184009"/>
                </a:lnTo>
                <a:cubicBezTo>
                  <a:pt x="4991180" y="173048"/>
                  <a:pt x="4977714" y="153604"/>
                  <a:pt x="4975187" y="137875"/>
                </a:cubicBezTo>
                <a:cubicBezTo>
                  <a:pt x="4973287" y="120560"/>
                  <a:pt x="4978874" y="103919"/>
                  <a:pt x="4969489" y="85931"/>
                </a:cubicBezTo>
                <a:cubicBezTo>
                  <a:pt x="4953330" y="65805"/>
                  <a:pt x="4935300" y="65883"/>
                  <a:pt x="4918205" y="55859"/>
                </a:cubicBezTo>
                <a:cubicBezTo>
                  <a:pt x="4916306" y="45379"/>
                  <a:pt x="4920021" y="34226"/>
                  <a:pt x="4912507" y="24419"/>
                </a:cubicBezTo>
                <a:cubicBezTo>
                  <a:pt x="4905838" y="15743"/>
                  <a:pt x="4897064" y="10854"/>
                  <a:pt x="4888553" y="5492"/>
                </a:cubicBezTo>
                <a:lnTo>
                  <a:pt x="4880930" y="300"/>
                </a:lnTo>
                <a:lnTo>
                  <a:pt x="4867980" y="300"/>
                </a:lnTo>
                <a:lnTo>
                  <a:pt x="4730136" y="300"/>
                </a:lnTo>
                <a:lnTo>
                  <a:pt x="4256923" y="30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6000">
                  <a:srgbClr val="E41006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BA04BD0A-2263-32E7-6F02-8768D278EA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955640" y="2678684"/>
            <a:ext cx="470973" cy="2940053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E2C81911-37E8-73F2-E4F9-EAFCAC6A96D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560616" y="3062432"/>
            <a:ext cx="240961" cy="2940053"/>
          </a:xfrm>
          <a:prstGeom prst="rect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id="{9F233CAA-874A-73C5-F07F-69A39910E538}"/>
              </a:ext>
            </a:extLst>
          </p:cNvPr>
          <p:cNvGrpSpPr/>
          <p:nvPr/>
        </p:nvGrpSpPr>
        <p:grpSpPr>
          <a:xfrm>
            <a:off x="7407220" y="6236781"/>
            <a:ext cx="4378193" cy="315056"/>
            <a:chOff x="4006602" y="4182898"/>
            <a:chExt cx="4378193" cy="31505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B8B091B-9F15-378F-2F5B-45383DF2F8A9}"/>
                </a:ext>
              </a:extLst>
            </p:cNvPr>
            <p:cNvSpPr txBox="1"/>
            <p:nvPr/>
          </p:nvSpPr>
          <p:spPr>
            <a:xfrm>
              <a:off x="4340070" y="4190177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0">
                        <a:srgbClr val="FFF5C9"/>
                      </a:gs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汇报人：</a:t>
              </a:r>
              <a:r>
                <a:rPr lang="en-US" altLang="zh-CN" sz="1400" dirty="0">
                  <a:gradFill>
                    <a:gsLst>
                      <a:gs pos="0">
                        <a:srgbClr val="FFF5C9"/>
                      </a:gs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51PPT</a:t>
              </a:r>
              <a:r>
                <a:rPr lang="zh-CN" altLang="en-US" sz="1400" dirty="0">
                  <a:gradFill>
                    <a:gsLst>
                      <a:gs pos="0">
                        <a:srgbClr val="FFF5C9"/>
                      </a:gs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模板网</a:t>
              </a:r>
            </a:p>
          </p:txBody>
        </p:sp>
        <p:sp>
          <p:nvSpPr>
            <p:cNvPr id="49" name="iconfont-10019-4889788">
              <a:extLst>
                <a:ext uri="{FF2B5EF4-FFF2-40B4-BE49-F238E27FC236}">
                  <a16:creationId xmlns:a16="http://schemas.microsoft.com/office/drawing/2014/main" id="{D5EC254C-0847-EF76-F3B1-D971CF2FB0C4}"/>
                </a:ext>
              </a:extLst>
            </p:cNvPr>
            <p:cNvSpPr/>
            <p:nvPr/>
          </p:nvSpPr>
          <p:spPr>
            <a:xfrm>
              <a:off x="4006602" y="4182900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0">
                  <a:srgbClr val="FFF5C9"/>
                </a:gs>
              </a:gsLst>
              <a:lin ang="5400000" scaled="1"/>
            </a:gra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b="1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FBF9FB5-9087-C073-95DB-839091109286}"/>
                </a:ext>
              </a:extLst>
            </p:cNvPr>
            <p:cNvSpPr txBox="1"/>
            <p:nvPr/>
          </p:nvSpPr>
          <p:spPr>
            <a:xfrm>
              <a:off x="6716590" y="4182898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gradFill>
                    <a:gsLst>
                      <a:gs pos="0">
                        <a:srgbClr val="FFF5C9"/>
                      </a:gs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时间：</a:t>
              </a:r>
              <a:r>
                <a:rPr lang="en-US" altLang="zh-CN" dirty="0">
                  <a:sym typeface="+mn-lt"/>
                </a:rPr>
                <a:t>2024.01.10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51" name="iconfont-11899-5651509">
              <a:extLst>
                <a:ext uri="{FF2B5EF4-FFF2-40B4-BE49-F238E27FC236}">
                  <a16:creationId xmlns:a16="http://schemas.microsoft.com/office/drawing/2014/main" id="{95558E8A-F223-A0BF-C009-28F405BEE494}"/>
                </a:ext>
              </a:extLst>
            </p:cNvPr>
            <p:cNvSpPr/>
            <p:nvPr/>
          </p:nvSpPr>
          <p:spPr>
            <a:xfrm>
              <a:off x="6387976" y="4182902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0">
                  <a:srgbClr val="FFF5C9"/>
                </a:gs>
              </a:gsLst>
              <a:lin ang="5400000" scaled="1"/>
            </a:gra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b="1" dirty="0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108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417692" y="0"/>
            <a:ext cx="12057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6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BE30C-62E0-87CB-61BA-FB0D231BBB85}"/>
              </a:ext>
            </a:extLst>
          </p:cNvPr>
          <p:cNvSpPr txBox="1"/>
          <p:nvPr/>
        </p:nvSpPr>
        <p:spPr>
          <a:xfrm>
            <a:off x="5483224" y="306850"/>
            <a:ext cx="2193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0">
                      <a:srgbClr val="FFF5C9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8E6DAB-90D5-4CF4-02E3-D0AD1E6FDBB7}"/>
              </a:ext>
            </a:extLst>
          </p:cNvPr>
          <p:cNvGrpSpPr/>
          <p:nvPr/>
        </p:nvGrpSpPr>
        <p:grpSpPr>
          <a:xfrm>
            <a:off x="3297193" y="79906"/>
            <a:ext cx="5242014" cy="584457"/>
            <a:chOff x="3606141" y="1057515"/>
            <a:chExt cx="5242014" cy="5844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2719A14-262D-3C06-8E25-195177B52415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229AA1E-FC79-4934-3027-F8F3DCFCEAB1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4A57285-62A2-7261-37AE-722AF0A7CE8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1DF4DA-C477-59B2-D6F9-3AFC00657EDB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C211463-C79B-0414-103B-9668D8821407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B9BC672-A303-2A93-2EB8-62C2CCA1AE6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1" name="任意多边形: 形状 80" descr="D:\51PPT模板网\51pptmoban.com\图片.jpg">
            <a:extLst>
              <a:ext uri="{FF2B5EF4-FFF2-40B4-BE49-F238E27FC236}">
                <a16:creationId xmlns:a16="http://schemas.microsoft.com/office/drawing/2014/main" id="{3E045386-FC35-38E9-0730-F710563A03EB}"/>
              </a:ext>
            </a:extLst>
          </p:cNvPr>
          <p:cNvSpPr>
            <a:spLocks/>
          </p:cNvSpPr>
          <p:nvPr/>
        </p:nvSpPr>
        <p:spPr>
          <a:xfrm>
            <a:off x="839788" y="1555744"/>
            <a:ext cx="5256212" cy="4440848"/>
          </a:xfrm>
          <a:custGeom>
            <a:avLst/>
            <a:gdLst>
              <a:gd name="connsiteX0" fmla="*/ 784408 w 5256212"/>
              <a:gd name="connsiteY0" fmla="*/ 0 h 4440848"/>
              <a:gd name="connsiteX1" fmla="*/ 4510019 w 5256212"/>
              <a:gd name="connsiteY1" fmla="*/ 0 h 4440848"/>
              <a:gd name="connsiteX2" fmla="*/ 4535929 w 5256212"/>
              <a:gd name="connsiteY2" fmla="*/ 1843 h 4440848"/>
              <a:gd name="connsiteX3" fmla="*/ 4859781 w 5256212"/>
              <a:gd name="connsiteY3" fmla="*/ 239037 h 4440848"/>
              <a:gd name="connsiteX4" fmla="*/ 4872729 w 5256212"/>
              <a:gd name="connsiteY4" fmla="*/ 299328 h 4440848"/>
              <a:gd name="connsiteX5" fmla="*/ 4906463 w 5256212"/>
              <a:gd name="connsiteY5" fmla="*/ 302525 h 4440848"/>
              <a:gd name="connsiteX6" fmla="*/ 5256212 w 5256212"/>
              <a:gd name="connsiteY6" fmla="*/ 705935 h 4440848"/>
              <a:gd name="connsiteX7" fmla="*/ 5256212 w 5256212"/>
              <a:gd name="connsiteY7" fmla="*/ 3732196 h 4440848"/>
              <a:gd name="connsiteX8" fmla="*/ 4906463 w 5256212"/>
              <a:gd name="connsiteY8" fmla="*/ 4135607 h 4440848"/>
              <a:gd name="connsiteX9" fmla="*/ 4872729 w 5256212"/>
              <a:gd name="connsiteY9" fmla="*/ 4138803 h 4440848"/>
              <a:gd name="connsiteX10" fmla="*/ 4859781 w 5256212"/>
              <a:gd name="connsiteY10" fmla="*/ 4199091 h 4440848"/>
              <a:gd name="connsiteX11" fmla="*/ 4471804 w 5256212"/>
              <a:gd name="connsiteY11" fmla="*/ 4440848 h 4440848"/>
              <a:gd name="connsiteX12" fmla="*/ 3269414 w 5256212"/>
              <a:gd name="connsiteY12" fmla="*/ 4440848 h 4440848"/>
              <a:gd name="connsiteX13" fmla="*/ 746194 w 5256212"/>
              <a:gd name="connsiteY13" fmla="*/ 4440848 h 4440848"/>
              <a:gd name="connsiteX14" fmla="*/ 720284 w 5256212"/>
              <a:gd name="connsiteY14" fmla="*/ 4439005 h 4440848"/>
              <a:gd name="connsiteX15" fmla="*/ 396431 w 5256212"/>
              <a:gd name="connsiteY15" fmla="*/ 4201811 h 4440848"/>
              <a:gd name="connsiteX16" fmla="*/ 383483 w 5256212"/>
              <a:gd name="connsiteY16" fmla="*/ 4141520 h 4440848"/>
              <a:gd name="connsiteX17" fmla="*/ 349749 w 5256212"/>
              <a:gd name="connsiteY17" fmla="*/ 4138323 h 4440848"/>
              <a:gd name="connsiteX18" fmla="*/ 0 w 5256212"/>
              <a:gd name="connsiteY18" fmla="*/ 3734913 h 4440848"/>
              <a:gd name="connsiteX19" fmla="*/ 0 w 5256212"/>
              <a:gd name="connsiteY19" fmla="*/ 708652 h 4440848"/>
              <a:gd name="connsiteX20" fmla="*/ 349749 w 5256212"/>
              <a:gd name="connsiteY20" fmla="*/ 305241 h 4440848"/>
              <a:gd name="connsiteX21" fmla="*/ 383483 w 5256212"/>
              <a:gd name="connsiteY21" fmla="*/ 302045 h 4440848"/>
              <a:gd name="connsiteX22" fmla="*/ 396431 w 5256212"/>
              <a:gd name="connsiteY22" fmla="*/ 241757 h 4440848"/>
              <a:gd name="connsiteX23" fmla="*/ 784408 w 5256212"/>
              <a:gd name="connsiteY23" fmla="*/ 0 h 444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256212" h="4440848">
                <a:moveTo>
                  <a:pt x="784408" y="0"/>
                </a:moveTo>
                <a:lnTo>
                  <a:pt x="4510019" y="0"/>
                </a:lnTo>
                <a:lnTo>
                  <a:pt x="4535929" y="1843"/>
                </a:lnTo>
                <a:cubicBezTo>
                  <a:pt x="4682288" y="22866"/>
                  <a:pt x="4803850" y="114727"/>
                  <a:pt x="4859781" y="239037"/>
                </a:cubicBezTo>
                <a:lnTo>
                  <a:pt x="4872729" y="299328"/>
                </a:lnTo>
                <a:lnTo>
                  <a:pt x="4906463" y="302525"/>
                </a:lnTo>
                <a:cubicBezTo>
                  <a:pt x="5106065" y="340920"/>
                  <a:pt x="5256212" y="506944"/>
                  <a:pt x="5256212" y="705935"/>
                </a:cubicBezTo>
                <a:lnTo>
                  <a:pt x="5256212" y="3732196"/>
                </a:lnTo>
                <a:cubicBezTo>
                  <a:pt x="5256212" y="3931187"/>
                  <a:pt x="5106065" y="4097209"/>
                  <a:pt x="4906463" y="4135607"/>
                </a:cubicBezTo>
                <a:lnTo>
                  <a:pt x="4872729" y="4138803"/>
                </a:lnTo>
                <a:lnTo>
                  <a:pt x="4859781" y="4199091"/>
                </a:lnTo>
                <a:cubicBezTo>
                  <a:pt x="4795860" y="4341161"/>
                  <a:pt x="4646216" y="4440848"/>
                  <a:pt x="4471804" y="4440848"/>
                </a:cubicBezTo>
                <a:lnTo>
                  <a:pt x="3269414" y="4440848"/>
                </a:lnTo>
                <a:lnTo>
                  <a:pt x="746194" y="4440848"/>
                </a:lnTo>
                <a:lnTo>
                  <a:pt x="720284" y="4439005"/>
                </a:lnTo>
                <a:cubicBezTo>
                  <a:pt x="573925" y="4417982"/>
                  <a:pt x="452362" y="4326122"/>
                  <a:pt x="396431" y="4201811"/>
                </a:cubicBezTo>
                <a:lnTo>
                  <a:pt x="383483" y="4141520"/>
                </a:lnTo>
                <a:lnTo>
                  <a:pt x="349749" y="4138323"/>
                </a:lnTo>
                <a:cubicBezTo>
                  <a:pt x="150147" y="4099928"/>
                  <a:pt x="0" y="3933904"/>
                  <a:pt x="0" y="3734913"/>
                </a:cubicBezTo>
                <a:lnTo>
                  <a:pt x="0" y="708652"/>
                </a:lnTo>
                <a:cubicBezTo>
                  <a:pt x="0" y="509661"/>
                  <a:pt x="150147" y="343639"/>
                  <a:pt x="349749" y="305241"/>
                </a:cubicBezTo>
                <a:lnTo>
                  <a:pt x="383483" y="302045"/>
                </a:lnTo>
                <a:lnTo>
                  <a:pt x="396431" y="241757"/>
                </a:lnTo>
                <a:cubicBezTo>
                  <a:pt x="460352" y="99687"/>
                  <a:pt x="609996" y="0"/>
                  <a:pt x="784408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 dirty="0">
              <a:cs typeface="+mn-ea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078853AE-D263-1D96-76D2-0A2ABE827B60}"/>
              </a:ext>
            </a:extLst>
          </p:cNvPr>
          <p:cNvSpPr/>
          <p:nvPr/>
        </p:nvSpPr>
        <p:spPr>
          <a:xfrm>
            <a:off x="6579533" y="3998050"/>
            <a:ext cx="807786" cy="807786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37" name="Group 112">
            <a:extLst>
              <a:ext uri="{FF2B5EF4-FFF2-40B4-BE49-F238E27FC236}">
                <a16:creationId xmlns:a16="http://schemas.microsoft.com/office/drawing/2014/main" id="{16240725-69B2-2662-F511-F4AE7E387C19}"/>
              </a:ext>
            </a:extLst>
          </p:cNvPr>
          <p:cNvGrpSpPr/>
          <p:nvPr/>
        </p:nvGrpSpPr>
        <p:grpSpPr>
          <a:xfrm>
            <a:off x="6803535" y="4233411"/>
            <a:ext cx="359779" cy="33706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38" name="AutoShape 110">
              <a:extLst>
                <a:ext uri="{FF2B5EF4-FFF2-40B4-BE49-F238E27FC236}">
                  <a16:creationId xmlns:a16="http://schemas.microsoft.com/office/drawing/2014/main" id="{3C22A456-A27B-1D47-F8F1-D17E1E54B033}"/>
                </a:ext>
              </a:extLst>
            </p:cNvPr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lt1"/>
                </a:solidFill>
                <a:cs typeface="+mn-ea"/>
                <a:sym typeface="DIN" pitchFamily="50" charset="0"/>
              </a:endParaRPr>
            </a:p>
          </p:txBody>
        </p:sp>
        <p:sp>
          <p:nvSpPr>
            <p:cNvPr id="39" name="AutoShape 111">
              <a:extLst>
                <a:ext uri="{FF2B5EF4-FFF2-40B4-BE49-F238E27FC236}">
                  <a16:creationId xmlns:a16="http://schemas.microsoft.com/office/drawing/2014/main" id="{226FC9EF-559E-B6C0-F70F-7926389706F4}"/>
                </a:ext>
              </a:extLst>
            </p:cNvPr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lt1"/>
                </a:solidFill>
                <a:cs typeface="+mn-ea"/>
                <a:sym typeface="DIN" pitchFamily="50" charset="0"/>
              </a:endParaRPr>
            </a:p>
          </p:txBody>
        </p:sp>
      </p:grpSp>
      <p:sp>
        <p:nvSpPr>
          <p:cNvPr id="46" name="椭圆 45">
            <a:extLst>
              <a:ext uri="{FF2B5EF4-FFF2-40B4-BE49-F238E27FC236}">
                <a16:creationId xmlns:a16="http://schemas.microsoft.com/office/drawing/2014/main" id="{43508285-8A53-B625-736D-A1884126F766}"/>
              </a:ext>
            </a:extLst>
          </p:cNvPr>
          <p:cNvSpPr/>
          <p:nvPr/>
        </p:nvSpPr>
        <p:spPr>
          <a:xfrm>
            <a:off x="9088723" y="1912889"/>
            <a:ext cx="807786" cy="807786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" name="AutoShape 112" descr="D:\51PPT模板网\51pptmoban.com\图片.jpg">
            <a:extLst>
              <a:ext uri="{FF2B5EF4-FFF2-40B4-BE49-F238E27FC236}">
                <a16:creationId xmlns:a16="http://schemas.microsoft.com/office/drawing/2014/main" id="{AC8E02CF-30BB-FB17-06AD-F7837E8774BF}"/>
              </a:ext>
            </a:extLst>
          </p:cNvPr>
          <p:cNvSpPr/>
          <p:nvPr/>
        </p:nvSpPr>
        <p:spPr bwMode="auto">
          <a:xfrm>
            <a:off x="9293414" y="2134335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lt1"/>
              </a:solidFill>
              <a:cs typeface="+mn-ea"/>
              <a:sym typeface="DIN" pitchFamily="50" charset="0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126086C6-1236-664E-1561-D4FD85D7254D}"/>
              </a:ext>
            </a:extLst>
          </p:cNvPr>
          <p:cNvSpPr/>
          <p:nvPr/>
        </p:nvSpPr>
        <p:spPr>
          <a:xfrm>
            <a:off x="6579533" y="1912889"/>
            <a:ext cx="807786" cy="807786"/>
          </a:xfrm>
          <a:prstGeom prst="ellipse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EC3AA05-7516-C4AA-E293-1A47C79F6306}"/>
              </a:ext>
            </a:extLst>
          </p:cNvPr>
          <p:cNvGrpSpPr/>
          <p:nvPr/>
        </p:nvGrpSpPr>
        <p:grpSpPr>
          <a:xfrm>
            <a:off x="6860020" y="2155460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52" name="AutoShape 113">
              <a:extLst>
                <a:ext uri="{FF2B5EF4-FFF2-40B4-BE49-F238E27FC236}">
                  <a16:creationId xmlns:a16="http://schemas.microsoft.com/office/drawing/2014/main" id="{34EAF692-B371-E5DA-DAD2-D8D06ADCA337}"/>
                </a:ext>
              </a:extLst>
            </p:cNvPr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IN" pitchFamily="50" charset="0"/>
                <a:sym typeface="DIN" pitchFamily="50" charset="0"/>
              </a:endParaRPr>
            </a:p>
          </p:txBody>
        </p:sp>
        <p:sp>
          <p:nvSpPr>
            <p:cNvPr id="53" name="AutoShape 114">
              <a:extLst>
                <a:ext uri="{FF2B5EF4-FFF2-40B4-BE49-F238E27FC236}">
                  <a16:creationId xmlns:a16="http://schemas.microsoft.com/office/drawing/2014/main" id="{F98B4821-444A-D495-2ADF-87CF0B2F4A56}"/>
                </a:ext>
              </a:extLst>
            </p:cNvPr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IN" pitchFamily="50" charset="0"/>
                <a:sym typeface="DIN" pitchFamily="50" charset="0"/>
              </a:endParaRPr>
            </a:p>
          </p:txBody>
        </p:sp>
      </p:grpSp>
      <p:sp>
        <p:nvSpPr>
          <p:cNvPr id="63" name="椭圆 62">
            <a:extLst>
              <a:ext uri="{FF2B5EF4-FFF2-40B4-BE49-F238E27FC236}">
                <a16:creationId xmlns:a16="http://schemas.microsoft.com/office/drawing/2014/main" id="{AB38182F-0F7F-A777-8195-1FBD957C4054}"/>
              </a:ext>
            </a:extLst>
          </p:cNvPr>
          <p:cNvSpPr/>
          <p:nvPr/>
        </p:nvSpPr>
        <p:spPr>
          <a:xfrm>
            <a:off x="9088723" y="3998050"/>
            <a:ext cx="807786" cy="807786"/>
          </a:xfrm>
          <a:prstGeom prst="ellipse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</a:endParaRPr>
          </a:p>
        </p:txBody>
      </p:sp>
      <p:grpSp>
        <p:nvGrpSpPr>
          <p:cNvPr id="59" name="Group 124">
            <a:extLst>
              <a:ext uri="{FF2B5EF4-FFF2-40B4-BE49-F238E27FC236}">
                <a16:creationId xmlns:a16="http://schemas.microsoft.com/office/drawing/2014/main" id="{4D1AC717-4137-29A6-DC13-D998C221A959}"/>
              </a:ext>
            </a:extLst>
          </p:cNvPr>
          <p:cNvGrpSpPr/>
          <p:nvPr/>
        </p:nvGrpSpPr>
        <p:grpSpPr>
          <a:xfrm>
            <a:off x="9315540" y="4245305"/>
            <a:ext cx="359779" cy="30268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60" name="AutoShape 120">
              <a:extLst>
                <a:ext uri="{FF2B5EF4-FFF2-40B4-BE49-F238E27FC236}">
                  <a16:creationId xmlns:a16="http://schemas.microsoft.com/office/drawing/2014/main" id="{589357FD-8530-FC04-4F17-083FD294BFDD}"/>
                </a:ext>
              </a:extLst>
            </p:cNvPr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IN" pitchFamily="50" charset="0"/>
                <a:sym typeface="DIN" pitchFamily="50" charset="0"/>
              </a:endParaRPr>
            </a:p>
          </p:txBody>
        </p:sp>
        <p:sp>
          <p:nvSpPr>
            <p:cNvPr id="61" name="AutoShape 121">
              <a:extLst>
                <a:ext uri="{FF2B5EF4-FFF2-40B4-BE49-F238E27FC236}">
                  <a16:creationId xmlns:a16="http://schemas.microsoft.com/office/drawing/2014/main" id="{DC9EF8F8-54F0-84F5-08D0-EC6C8E702A30}"/>
                </a:ext>
              </a:extLst>
            </p:cNvPr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IN" pitchFamily="50" charset="0"/>
                <a:sym typeface="DIN" pitchFamily="50" charset="0"/>
              </a:endParaRPr>
            </a:p>
          </p:txBody>
        </p:sp>
        <p:sp>
          <p:nvSpPr>
            <p:cNvPr id="62" name="AutoShape 122">
              <a:extLst>
                <a:ext uri="{FF2B5EF4-FFF2-40B4-BE49-F238E27FC236}">
                  <a16:creationId xmlns:a16="http://schemas.microsoft.com/office/drawing/2014/main" id="{C6215CC3-4920-6A71-4DC9-DEBB263BA96A}"/>
                </a:ext>
              </a:extLst>
            </p:cNvPr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IN" pitchFamily="50" charset="0"/>
                <a:sym typeface="DIN" pitchFamily="50" charset="0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89674B05-80DE-749B-E053-DCB32EA32B89}"/>
              </a:ext>
            </a:extLst>
          </p:cNvPr>
          <p:cNvGrpSpPr/>
          <p:nvPr/>
        </p:nvGrpSpPr>
        <p:grpSpPr>
          <a:xfrm>
            <a:off x="6579533" y="2178597"/>
            <a:ext cx="2375017" cy="1304300"/>
            <a:chOff x="-524187" y="1852049"/>
            <a:chExt cx="2375017" cy="1304300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B5371F2-3D4D-C879-9B23-9D531EFD8BCE}"/>
                </a:ext>
              </a:extLst>
            </p:cNvPr>
            <p:cNvSpPr txBox="1"/>
            <p:nvPr/>
          </p:nvSpPr>
          <p:spPr>
            <a:xfrm>
              <a:off x="-524187" y="2393063"/>
              <a:ext cx="21613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BE37897-C46C-A45F-C0A8-7CF3D10202CA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65823802-4A44-2840-5AFE-02B2AE40B48D}"/>
              </a:ext>
            </a:extLst>
          </p:cNvPr>
          <p:cNvGrpSpPr/>
          <p:nvPr/>
        </p:nvGrpSpPr>
        <p:grpSpPr>
          <a:xfrm>
            <a:off x="9168493" y="2178597"/>
            <a:ext cx="2375017" cy="1304300"/>
            <a:chOff x="-524187" y="1852049"/>
            <a:chExt cx="2375017" cy="1304300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A68B8118-426F-D476-1CFF-67560EDD31C7}"/>
                </a:ext>
              </a:extLst>
            </p:cNvPr>
            <p:cNvSpPr txBox="1"/>
            <p:nvPr/>
          </p:nvSpPr>
          <p:spPr>
            <a:xfrm>
              <a:off x="-524187" y="2393063"/>
              <a:ext cx="21613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4F240619-1A65-B79D-5DBC-68E4AE91B78A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D556B528-6801-9B33-C923-B997012E3B4D}"/>
              </a:ext>
            </a:extLst>
          </p:cNvPr>
          <p:cNvGrpSpPr/>
          <p:nvPr/>
        </p:nvGrpSpPr>
        <p:grpSpPr>
          <a:xfrm>
            <a:off x="6579533" y="4232870"/>
            <a:ext cx="2375017" cy="1362356"/>
            <a:chOff x="-524187" y="1852049"/>
            <a:chExt cx="2375017" cy="1362356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AD294F2-7860-EB60-BFF9-2912319A880B}"/>
                </a:ext>
              </a:extLst>
            </p:cNvPr>
            <p:cNvSpPr txBox="1"/>
            <p:nvPr/>
          </p:nvSpPr>
          <p:spPr>
            <a:xfrm>
              <a:off x="-524187" y="2451119"/>
              <a:ext cx="21613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779094EB-E1B6-A1BB-0C16-84E3DA455425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29E298D5-3BFB-0B42-502B-B34C5229F659}"/>
              </a:ext>
            </a:extLst>
          </p:cNvPr>
          <p:cNvGrpSpPr/>
          <p:nvPr/>
        </p:nvGrpSpPr>
        <p:grpSpPr>
          <a:xfrm>
            <a:off x="9168493" y="4232870"/>
            <a:ext cx="2375017" cy="1362356"/>
            <a:chOff x="-524187" y="1852049"/>
            <a:chExt cx="2375017" cy="1362356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36FCA78F-DDD8-5404-A539-A2E8F159F8AA}"/>
                </a:ext>
              </a:extLst>
            </p:cNvPr>
            <p:cNvSpPr txBox="1"/>
            <p:nvPr/>
          </p:nvSpPr>
          <p:spPr>
            <a:xfrm>
              <a:off x="-524187" y="2451119"/>
              <a:ext cx="21613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176E666D-9A77-9351-14C0-1DBC4694188E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241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417692" y="0"/>
            <a:ext cx="12057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6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BE30C-62E0-87CB-61BA-FB0D231BBB85}"/>
              </a:ext>
            </a:extLst>
          </p:cNvPr>
          <p:cNvSpPr txBox="1"/>
          <p:nvPr/>
        </p:nvSpPr>
        <p:spPr>
          <a:xfrm>
            <a:off x="5483224" y="306850"/>
            <a:ext cx="2193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0">
                      <a:srgbClr val="FFF5C9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8E6DAB-90D5-4CF4-02E3-D0AD1E6FDBB7}"/>
              </a:ext>
            </a:extLst>
          </p:cNvPr>
          <p:cNvGrpSpPr/>
          <p:nvPr/>
        </p:nvGrpSpPr>
        <p:grpSpPr>
          <a:xfrm>
            <a:off x="3297193" y="79906"/>
            <a:ext cx="5242014" cy="584457"/>
            <a:chOff x="3606141" y="1057515"/>
            <a:chExt cx="5242014" cy="5844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2719A14-262D-3C06-8E25-195177B52415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229AA1E-FC79-4934-3027-F8F3DCFCEAB1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4A57285-62A2-7261-37AE-722AF0A7CE8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1DF4DA-C477-59B2-D6F9-3AFC00657EDB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C211463-C79B-0414-103B-9668D8821407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B9BC672-A303-2A93-2EB8-62C2CCA1AE6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Group 1"/>
          <p:cNvGrpSpPr/>
          <p:nvPr/>
        </p:nvGrpSpPr>
        <p:grpSpPr>
          <a:xfrm>
            <a:off x="3312452" y="2430978"/>
            <a:ext cx="5750573" cy="2632179"/>
            <a:chOff x="3212076" y="2449974"/>
            <a:chExt cx="5771680" cy="2641840"/>
          </a:xfrm>
        </p:grpSpPr>
        <p:sp>
          <p:nvSpPr>
            <p:cNvPr id="9" name="Freeform 5"/>
            <p:cNvSpPr/>
            <p:nvPr/>
          </p:nvSpPr>
          <p:spPr bwMode="auto">
            <a:xfrm>
              <a:off x="7360072" y="2683754"/>
              <a:ext cx="1623684" cy="1549589"/>
            </a:xfrm>
            <a:custGeom>
              <a:avLst/>
              <a:gdLst>
                <a:gd name="T0" fmla="*/ 1271 w 1271"/>
                <a:gd name="T1" fmla="*/ 1213 h 1213"/>
                <a:gd name="T2" fmla="*/ 811 w 1271"/>
                <a:gd name="T3" fmla="*/ 1213 h 1213"/>
                <a:gd name="T4" fmla="*/ 0 w 1271"/>
                <a:gd name="T5" fmla="*/ 0 h 1213"/>
                <a:gd name="T6" fmla="*/ 459 w 1271"/>
                <a:gd name="T7" fmla="*/ 0 h 1213"/>
                <a:gd name="T8" fmla="*/ 1271 w 1271"/>
                <a:gd name="T9" fmla="*/ 1213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1213">
                  <a:moveTo>
                    <a:pt x="1271" y="1213"/>
                  </a:moveTo>
                  <a:lnTo>
                    <a:pt x="811" y="1213"/>
                  </a:lnTo>
                  <a:lnTo>
                    <a:pt x="0" y="0"/>
                  </a:lnTo>
                  <a:lnTo>
                    <a:pt x="459" y="0"/>
                  </a:lnTo>
                  <a:lnTo>
                    <a:pt x="1271" y="121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6324031" y="2449974"/>
              <a:ext cx="1622407" cy="2408059"/>
            </a:xfrm>
            <a:custGeom>
              <a:avLst/>
              <a:gdLst>
                <a:gd name="T0" fmla="*/ 1270 w 1270"/>
                <a:gd name="T1" fmla="*/ 1885 h 1885"/>
                <a:gd name="T2" fmla="*/ 811 w 1270"/>
                <a:gd name="T3" fmla="*/ 1885 h 1885"/>
                <a:gd name="T4" fmla="*/ 0 w 1270"/>
                <a:gd name="T5" fmla="*/ 0 h 1885"/>
                <a:gd name="T6" fmla="*/ 459 w 1270"/>
                <a:gd name="T7" fmla="*/ 0 h 1885"/>
                <a:gd name="T8" fmla="*/ 1270 w 1270"/>
                <a:gd name="T9" fmla="*/ 1885 h 1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" h="1885">
                  <a:moveTo>
                    <a:pt x="1270" y="1885"/>
                  </a:moveTo>
                  <a:lnTo>
                    <a:pt x="811" y="1885"/>
                  </a:lnTo>
                  <a:lnTo>
                    <a:pt x="0" y="0"/>
                  </a:lnTo>
                  <a:lnTo>
                    <a:pt x="459" y="0"/>
                  </a:lnTo>
                  <a:lnTo>
                    <a:pt x="1270" y="188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7"/>
            <p:cNvSpPr/>
            <p:nvPr/>
          </p:nvSpPr>
          <p:spPr bwMode="auto">
            <a:xfrm>
              <a:off x="5285435" y="2917534"/>
              <a:ext cx="1624962" cy="2174280"/>
            </a:xfrm>
            <a:custGeom>
              <a:avLst/>
              <a:gdLst>
                <a:gd name="T0" fmla="*/ 459 w 1272"/>
                <a:gd name="T1" fmla="*/ 0 h 1702"/>
                <a:gd name="T2" fmla="*/ 1272 w 1272"/>
                <a:gd name="T3" fmla="*/ 1702 h 1702"/>
                <a:gd name="T4" fmla="*/ 813 w 1272"/>
                <a:gd name="T5" fmla="*/ 1702 h 1702"/>
                <a:gd name="T6" fmla="*/ 0 w 1272"/>
                <a:gd name="T7" fmla="*/ 0 h 1702"/>
                <a:gd name="T8" fmla="*/ 459 w 1272"/>
                <a:gd name="T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2" h="1702">
                  <a:moveTo>
                    <a:pt x="459" y="0"/>
                  </a:moveTo>
                  <a:lnTo>
                    <a:pt x="1272" y="1702"/>
                  </a:lnTo>
                  <a:lnTo>
                    <a:pt x="813" y="1702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8"/>
            <p:cNvSpPr/>
            <p:nvPr/>
          </p:nvSpPr>
          <p:spPr bwMode="auto">
            <a:xfrm>
              <a:off x="4249394" y="2683754"/>
              <a:ext cx="1622407" cy="1940500"/>
            </a:xfrm>
            <a:custGeom>
              <a:avLst/>
              <a:gdLst>
                <a:gd name="T0" fmla="*/ 459 w 1270"/>
                <a:gd name="T1" fmla="*/ 0 h 1519"/>
                <a:gd name="T2" fmla="*/ 1270 w 1270"/>
                <a:gd name="T3" fmla="*/ 1519 h 1519"/>
                <a:gd name="T4" fmla="*/ 811 w 1270"/>
                <a:gd name="T5" fmla="*/ 1519 h 1519"/>
                <a:gd name="T6" fmla="*/ 0 w 1270"/>
                <a:gd name="T7" fmla="*/ 0 h 1519"/>
                <a:gd name="T8" fmla="*/ 459 w 1270"/>
                <a:gd name="T9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" h="1519">
                  <a:moveTo>
                    <a:pt x="459" y="0"/>
                  </a:moveTo>
                  <a:lnTo>
                    <a:pt x="1270" y="1519"/>
                  </a:lnTo>
                  <a:lnTo>
                    <a:pt x="811" y="1519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3212076" y="3130873"/>
              <a:ext cx="1623684" cy="1727160"/>
            </a:xfrm>
            <a:custGeom>
              <a:avLst/>
              <a:gdLst>
                <a:gd name="T0" fmla="*/ 459 w 1271"/>
                <a:gd name="T1" fmla="*/ 0 h 1352"/>
                <a:gd name="T2" fmla="*/ 1271 w 1271"/>
                <a:gd name="T3" fmla="*/ 1352 h 1352"/>
                <a:gd name="T4" fmla="*/ 812 w 1271"/>
                <a:gd name="T5" fmla="*/ 1352 h 1352"/>
                <a:gd name="T6" fmla="*/ 0 w 1271"/>
                <a:gd name="T7" fmla="*/ 0 h 1352"/>
                <a:gd name="T8" fmla="*/ 459 w 1271"/>
                <a:gd name="T9" fmla="*/ 0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1352">
                  <a:moveTo>
                    <a:pt x="459" y="0"/>
                  </a:moveTo>
                  <a:lnTo>
                    <a:pt x="1271" y="1352"/>
                  </a:lnTo>
                  <a:lnTo>
                    <a:pt x="812" y="1352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Rounded Rectangle 123"/>
          <p:cNvSpPr/>
          <p:nvPr/>
        </p:nvSpPr>
        <p:spPr>
          <a:xfrm rot="5400000">
            <a:off x="2688774" y="3458140"/>
            <a:ext cx="1826489" cy="586769"/>
          </a:xfrm>
          <a:prstGeom prst="roundRect">
            <a:avLst>
              <a:gd name="adj" fmla="val 50000"/>
            </a:avLst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Rounded Rectangle 124"/>
          <p:cNvSpPr/>
          <p:nvPr/>
        </p:nvSpPr>
        <p:spPr>
          <a:xfrm rot="5400000">
            <a:off x="3252629" y="3458143"/>
            <a:ext cx="2758192" cy="586769"/>
          </a:xfrm>
          <a:prstGeom prst="roundRect">
            <a:avLst>
              <a:gd name="adj" fmla="val 50000"/>
            </a:avLst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Rounded Rectangle 125"/>
          <p:cNvSpPr/>
          <p:nvPr/>
        </p:nvSpPr>
        <p:spPr>
          <a:xfrm rot="5400000">
            <a:off x="4525969" y="3458143"/>
            <a:ext cx="2292341" cy="586769"/>
          </a:xfrm>
          <a:prstGeom prst="roundRect">
            <a:avLst>
              <a:gd name="adj" fmla="val 50000"/>
            </a:avLst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Rounded Rectangle 126"/>
          <p:cNvSpPr/>
          <p:nvPr/>
        </p:nvSpPr>
        <p:spPr>
          <a:xfrm rot="5400000">
            <a:off x="5084207" y="3458144"/>
            <a:ext cx="3226586" cy="586769"/>
          </a:xfrm>
          <a:prstGeom prst="roundRect">
            <a:avLst>
              <a:gd name="adj" fmla="val 50000"/>
            </a:avLst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Rounded Rectangle 127"/>
          <p:cNvSpPr/>
          <p:nvPr/>
        </p:nvSpPr>
        <p:spPr>
          <a:xfrm rot="5400000">
            <a:off x="6365258" y="3458144"/>
            <a:ext cx="2758195" cy="586769"/>
          </a:xfrm>
          <a:prstGeom prst="roundRect">
            <a:avLst>
              <a:gd name="adj" fmla="val 50000"/>
            </a:avLst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Rounded Rectangle 128"/>
          <p:cNvSpPr/>
          <p:nvPr/>
        </p:nvSpPr>
        <p:spPr>
          <a:xfrm rot="5400000">
            <a:off x="8012352" y="3458143"/>
            <a:ext cx="1513380" cy="586769"/>
          </a:xfrm>
          <a:prstGeom prst="roundRect">
            <a:avLst>
              <a:gd name="adj" fmla="val 50000"/>
            </a:avLst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Rounded Rectangle 131"/>
          <p:cNvSpPr/>
          <p:nvPr/>
        </p:nvSpPr>
        <p:spPr>
          <a:xfrm>
            <a:off x="8469894" y="1500685"/>
            <a:ext cx="602484" cy="602484"/>
          </a:xfrm>
          <a:prstGeom prst="roundRect">
            <a:avLst>
              <a:gd name="adj" fmla="val 16554"/>
            </a:avLst>
          </a:pr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endParaRPr lang="en-AU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Rounded Rectangle 133"/>
          <p:cNvSpPr/>
          <p:nvPr/>
        </p:nvSpPr>
        <p:spPr>
          <a:xfrm>
            <a:off x="8497822" y="5080279"/>
            <a:ext cx="602484" cy="602484"/>
          </a:xfrm>
          <a:prstGeom prst="roundRect">
            <a:avLst>
              <a:gd name="adj" fmla="val 16554"/>
            </a:avLst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cs typeface="+mn-ea"/>
                <a:sym typeface="+mn-lt"/>
              </a:rPr>
              <a:t>标题</a:t>
            </a:r>
            <a:endParaRPr lang="en-US" sz="14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Arc 134"/>
          <p:cNvSpPr/>
          <p:nvPr/>
        </p:nvSpPr>
        <p:spPr>
          <a:xfrm rot="14978043" flipH="1">
            <a:off x="6835845" y="4072513"/>
            <a:ext cx="1772688" cy="1772688"/>
          </a:xfrm>
          <a:prstGeom prst="arc">
            <a:avLst>
              <a:gd name="adj1" fmla="val 17014246"/>
              <a:gd name="adj2" fmla="val 745915"/>
            </a:avLst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triangle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Arc 135"/>
          <p:cNvSpPr/>
          <p:nvPr/>
        </p:nvSpPr>
        <p:spPr>
          <a:xfrm rot="6621957" flipH="1" flipV="1">
            <a:off x="7589912" y="1723344"/>
            <a:ext cx="1772688" cy="1772688"/>
          </a:xfrm>
          <a:prstGeom prst="arc">
            <a:avLst>
              <a:gd name="adj1" fmla="val 17014246"/>
              <a:gd name="adj2" fmla="val 19242592"/>
            </a:avLst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triangle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Rounded Rectangle 137"/>
          <p:cNvSpPr/>
          <p:nvPr/>
        </p:nvSpPr>
        <p:spPr>
          <a:xfrm flipH="1">
            <a:off x="3218982" y="1500685"/>
            <a:ext cx="602484" cy="602484"/>
          </a:xfrm>
          <a:prstGeom prst="roundRect">
            <a:avLst>
              <a:gd name="adj" fmla="val 16554"/>
            </a:avLst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cs typeface="+mn-ea"/>
                <a:sym typeface="+mn-lt"/>
              </a:rPr>
              <a:t>标题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29" name="Rounded Rectangle 139"/>
          <p:cNvSpPr/>
          <p:nvPr/>
        </p:nvSpPr>
        <p:spPr>
          <a:xfrm flipH="1">
            <a:off x="3191053" y="5080279"/>
            <a:ext cx="602484" cy="602484"/>
          </a:xfrm>
          <a:prstGeom prst="roundRect">
            <a:avLst>
              <a:gd name="adj" fmla="val 16554"/>
            </a:avLst>
          </a:pr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Arc 140"/>
          <p:cNvSpPr/>
          <p:nvPr/>
        </p:nvSpPr>
        <p:spPr>
          <a:xfrm rot="6621957">
            <a:off x="3630678" y="3763677"/>
            <a:ext cx="2026732" cy="2026732"/>
          </a:xfrm>
          <a:prstGeom prst="arc">
            <a:avLst>
              <a:gd name="adj1" fmla="val 16087243"/>
              <a:gd name="adj2" fmla="val 745915"/>
            </a:avLst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triangle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Arc 141"/>
          <p:cNvSpPr/>
          <p:nvPr/>
        </p:nvSpPr>
        <p:spPr>
          <a:xfrm rot="14978043" flipV="1">
            <a:off x="2928757" y="1723344"/>
            <a:ext cx="1772688" cy="1772688"/>
          </a:xfrm>
          <a:prstGeom prst="arc">
            <a:avLst>
              <a:gd name="adj1" fmla="val 17014246"/>
              <a:gd name="adj2" fmla="val 19242592"/>
            </a:avLst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triangle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C776F97-F2C1-C427-5E4B-DDD63964735D}"/>
              </a:ext>
            </a:extLst>
          </p:cNvPr>
          <p:cNvGrpSpPr/>
          <p:nvPr/>
        </p:nvGrpSpPr>
        <p:grpSpPr>
          <a:xfrm>
            <a:off x="8375473" y="1696273"/>
            <a:ext cx="3095654" cy="959522"/>
            <a:chOff x="-460941" y="1852049"/>
            <a:chExt cx="3095654" cy="959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FCA505B-6A32-5BA1-786E-F53066A90378}"/>
                </a:ext>
              </a:extLst>
            </p:cNvPr>
            <p:cNvSpPr txBox="1"/>
            <p:nvPr/>
          </p:nvSpPr>
          <p:spPr>
            <a:xfrm>
              <a:off x="-460941" y="2279118"/>
              <a:ext cx="309565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F58D7C3-E00F-B9DE-4EC1-7AB8B20B7E3D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D0E6AD2-EE61-1F3E-A398-91379D2EA15C}"/>
              </a:ext>
            </a:extLst>
          </p:cNvPr>
          <p:cNvGrpSpPr/>
          <p:nvPr/>
        </p:nvGrpSpPr>
        <p:grpSpPr>
          <a:xfrm>
            <a:off x="786830" y="1696273"/>
            <a:ext cx="3095654" cy="959522"/>
            <a:chOff x="994737" y="1852049"/>
            <a:chExt cx="3095654" cy="959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3170884-5275-42DB-87D7-3DDDB54FA605}"/>
                </a:ext>
              </a:extLst>
            </p:cNvPr>
            <p:cNvSpPr txBox="1"/>
            <p:nvPr/>
          </p:nvSpPr>
          <p:spPr>
            <a:xfrm>
              <a:off x="994737" y="2279118"/>
              <a:ext cx="309565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6AEC023-5918-4F7C-40A8-1F9E3CF99810}"/>
                </a:ext>
              </a:extLst>
            </p:cNvPr>
            <p:cNvSpPr txBox="1"/>
            <p:nvPr/>
          </p:nvSpPr>
          <p:spPr>
            <a:xfrm>
              <a:off x="1812020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AA8C1B0-38CE-537A-105E-6E6F9509D11A}"/>
              </a:ext>
            </a:extLst>
          </p:cNvPr>
          <p:cNvGrpSpPr/>
          <p:nvPr/>
        </p:nvGrpSpPr>
        <p:grpSpPr>
          <a:xfrm>
            <a:off x="8375473" y="5252701"/>
            <a:ext cx="3095654" cy="959522"/>
            <a:chOff x="-460941" y="1852049"/>
            <a:chExt cx="3095654" cy="959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EA05B45-5586-B6F1-94ED-E52EDE1C3575}"/>
                </a:ext>
              </a:extLst>
            </p:cNvPr>
            <p:cNvSpPr txBox="1"/>
            <p:nvPr/>
          </p:nvSpPr>
          <p:spPr>
            <a:xfrm>
              <a:off x="-460941" y="2279118"/>
              <a:ext cx="309565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DE0BBC7-8548-C244-FCC7-78D5926F3281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C1C5E34-2E89-10C2-3ACE-01AFD3D1C008}"/>
              </a:ext>
            </a:extLst>
          </p:cNvPr>
          <p:cNvGrpSpPr/>
          <p:nvPr/>
        </p:nvGrpSpPr>
        <p:grpSpPr>
          <a:xfrm>
            <a:off x="786830" y="5252701"/>
            <a:ext cx="3095654" cy="959522"/>
            <a:chOff x="994737" y="1852049"/>
            <a:chExt cx="3095654" cy="959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9001AA3-2E08-91B2-57A3-4FDA45D8CCD9}"/>
                </a:ext>
              </a:extLst>
            </p:cNvPr>
            <p:cNvSpPr txBox="1"/>
            <p:nvPr/>
          </p:nvSpPr>
          <p:spPr>
            <a:xfrm>
              <a:off x="994737" y="2279118"/>
              <a:ext cx="309565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17039F8-574F-9A20-3EF0-E8902F0B44F3}"/>
                </a:ext>
              </a:extLst>
            </p:cNvPr>
            <p:cNvSpPr txBox="1"/>
            <p:nvPr/>
          </p:nvSpPr>
          <p:spPr>
            <a:xfrm>
              <a:off x="1812020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514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417692" y="0"/>
            <a:ext cx="12057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6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BE30C-62E0-87CB-61BA-FB0D231BBB85}"/>
              </a:ext>
            </a:extLst>
          </p:cNvPr>
          <p:cNvSpPr txBox="1"/>
          <p:nvPr/>
        </p:nvSpPr>
        <p:spPr>
          <a:xfrm>
            <a:off x="5483224" y="306850"/>
            <a:ext cx="2193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0">
                      <a:srgbClr val="FFF5C9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8E6DAB-90D5-4CF4-02E3-D0AD1E6FDBB7}"/>
              </a:ext>
            </a:extLst>
          </p:cNvPr>
          <p:cNvGrpSpPr/>
          <p:nvPr/>
        </p:nvGrpSpPr>
        <p:grpSpPr>
          <a:xfrm>
            <a:off x="3297193" y="79906"/>
            <a:ext cx="5242014" cy="584457"/>
            <a:chOff x="3606141" y="1057515"/>
            <a:chExt cx="5242014" cy="5844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2719A14-262D-3C06-8E25-195177B52415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229AA1E-FC79-4934-3027-F8F3DCFCEAB1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4A57285-62A2-7261-37AE-722AF0A7CE8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1DF4DA-C477-59B2-D6F9-3AFC00657EDB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C211463-C79B-0414-103B-9668D8821407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B9BC672-A303-2A93-2EB8-62C2CCA1AE6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5BEEA57-35EF-46A0-A945-04F6C0C9F8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9412819"/>
              </p:ext>
            </p:extLst>
          </p:nvPr>
        </p:nvGraphicFramePr>
        <p:xfrm>
          <a:off x="839788" y="1428163"/>
          <a:ext cx="10656394" cy="3338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图形 4" descr="D:\51PPT模板网\51pptmoban.com\图片.jpg">
            <a:extLst>
              <a:ext uri="{FF2B5EF4-FFF2-40B4-BE49-F238E27FC236}">
                <a16:creationId xmlns:a16="http://schemas.microsoft.com/office/drawing/2014/main" id="{84813B03-FD45-B858-9C27-018AE832C4AE}"/>
              </a:ext>
            </a:extLst>
          </p:cNvPr>
          <p:cNvSpPr/>
          <p:nvPr/>
        </p:nvSpPr>
        <p:spPr>
          <a:xfrm>
            <a:off x="4799048" y="5000628"/>
            <a:ext cx="1780838" cy="851968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C9806DD-47A1-46DC-1A70-8116FB9452A6}"/>
              </a:ext>
            </a:extLst>
          </p:cNvPr>
          <p:cNvGrpSpPr/>
          <p:nvPr/>
        </p:nvGrpSpPr>
        <p:grpSpPr>
          <a:xfrm>
            <a:off x="839788" y="5034547"/>
            <a:ext cx="3959260" cy="871007"/>
            <a:chOff x="283598" y="1852049"/>
            <a:chExt cx="3959260" cy="87100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923F722-DB44-A2BB-C9BD-1904F6E53B31}"/>
                </a:ext>
              </a:extLst>
            </p:cNvPr>
            <p:cNvSpPr txBox="1"/>
            <p:nvPr/>
          </p:nvSpPr>
          <p:spPr>
            <a:xfrm>
              <a:off x="283598" y="2190603"/>
              <a:ext cx="395926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6FFFD1E-D007-60FE-24D7-31B029EFAF27}"/>
                </a:ext>
              </a:extLst>
            </p:cNvPr>
            <p:cNvSpPr txBox="1"/>
            <p:nvPr/>
          </p:nvSpPr>
          <p:spPr>
            <a:xfrm>
              <a:off x="2675626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9BAB562-4FB4-A8AE-2BFA-FDB6933EE277}"/>
              </a:ext>
            </a:extLst>
          </p:cNvPr>
          <p:cNvGrpSpPr/>
          <p:nvPr/>
        </p:nvGrpSpPr>
        <p:grpSpPr>
          <a:xfrm>
            <a:off x="7191076" y="5005756"/>
            <a:ext cx="3959259" cy="871007"/>
            <a:chOff x="283597" y="1852049"/>
            <a:chExt cx="3959259" cy="87100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CFC78E5-C3FA-4316-E29F-7DE0A16D00F0}"/>
                </a:ext>
              </a:extLst>
            </p:cNvPr>
            <p:cNvSpPr txBox="1"/>
            <p:nvPr/>
          </p:nvSpPr>
          <p:spPr>
            <a:xfrm>
              <a:off x="283597" y="2190603"/>
              <a:ext cx="395925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065FC5A-73A7-3F06-44ED-3C7B81CBF4C9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580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6096000" y="1543868"/>
            <a:ext cx="425789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ln w="34925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3900" dirty="0">
              <a:ln w="34925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18" name="Shape 182">
            <a:extLst>
              <a:ext uri="{FF2B5EF4-FFF2-40B4-BE49-F238E27FC236}">
                <a16:creationId xmlns:a16="http://schemas.microsoft.com/office/drawing/2014/main" id="{A9D9A99E-F517-2495-7E52-BE7ECB3EE64F}"/>
              </a:ext>
            </a:extLst>
          </p:cNvPr>
          <p:cNvSpPr/>
          <p:nvPr/>
        </p:nvSpPr>
        <p:spPr>
          <a:xfrm>
            <a:off x="782567" y="4691040"/>
            <a:ext cx="1485122" cy="17032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gradFill>
            <a:gsLst>
              <a:gs pos="0">
                <a:srgbClr val="FFF5C9"/>
              </a:gs>
              <a:gs pos="96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0F37AF8-A4C9-166D-8D3F-5DEA6A0352DC}"/>
              </a:ext>
            </a:extLst>
          </p:cNvPr>
          <p:cNvSpPr txBox="1"/>
          <p:nvPr/>
        </p:nvSpPr>
        <p:spPr>
          <a:xfrm>
            <a:off x="7185080" y="3956702"/>
            <a:ext cx="8643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rgbClr val="FFF5C9"/>
                    </a:gs>
                    <a:gs pos="96000">
                      <a:schemeClr val="accent2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PART</a:t>
            </a:r>
            <a:endParaRPr lang="zh-CN" altLang="en-US" sz="1600" b="1" dirty="0">
              <a:gradFill>
                <a:gsLst>
                  <a:gs pos="0">
                    <a:srgbClr val="FFF5C9"/>
                  </a:gs>
                  <a:gs pos="96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D89C7A5-5912-9A05-7FF8-C98CCE407D8C}"/>
              </a:ext>
            </a:extLst>
          </p:cNvPr>
          <p:cNvGrpSpPr/>
          <p:nvPr/>
        </p:nvGrpSpPr>
        <p:grpSpPr>
          <a:xfrm rot="10800000">
            <a:off x="1992313" y="1923638"/>
            <a:ext cx="1088414" cy="558545"/>
            <a:chOff x="5768581" y="6299456"/>
            <a:chExt cx="1088414" cy="558545"/>
          </a:xfrm>
          <a:gradFill>
            <a:gsLst>
              <a:gs pos="0">
                <a:srgbClr val="FFF5C9">
                  <a:alpha val="0"/>
                </a:srgbClr>
              </a:gs>
              <a:gs pos="96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93DE8C7-BBBA-E5FC-9D59-12AD0EF7D14C}"/>
                </a:ext>
              </a:extLst>
            </p:cNvPr>
            <p:cNvSpPr/>
            <p:nvPr/>
          </p:nvSpPr>
          <p:spPr>
            <a:xfrm>
              <a:off x="6200563" y="6299456"/>
              <a:ext cx="391557" cy="253360"/>
            </a:xfrm>
            <a:custGeom>
              <a:avLst/>
              <a:gdLst>
                <a:gd name="connsiteX0" fmla="*/ 247602 w 391557"/>
                <a:gd name="connsiteY0" fmla="*/ 0 h 253360"/>
                <a:gd name="connsiteX1" fmla="*/ 276393 w 391557"/>
                <a:gd name="connsiteY1" fmla="*/ 0 h 253360"/>
                <a:gd name="connsiteX2" fmla="*/ 282151 w 391557"/>
                <a:gd name="connsiteY2" fmla="*/ 17275 h 253360"/>
                <a:gd name="connsiteX3" fmla="*/ 213053 w 391557"/>
                <a:gd name="connsiteY3" fmla="*/ 143955 h 253360"/>
                <a:gd name="connsiteX4" fmla="*/ 51824 w 391557"/>
                <a:gd name="connsiteY4" fmla="*/ 230328 h 253360"/>
                <a:gd name="connsiteX5" fmla="*/ 207295 w 391557"/>
                <a:gd name="connsiteY5" fmla="*/ 230328 h 253360"/>
                <a:gd name="connsiteX6" fmla="*/ 391557 w 391557"/>
                <a:gd name="connsiteY6" fmla="*/ 184262 h 253360"/>
                <a:gd name="connsiteX7" fmla="*/ 92131 w 391557"/>
                <a:gd name="connsiteY7" fmla="*/ 253360 h 253360"/>
                <a:gd name="connsiteX8" fmla="*/ 0 w 391557"/>
                <a:gd name="connsiteY8" fmla="*/ 253360 h 253360"/>
                <a:gd name="connsiteX9" fmla="*/ 172746 w 391557"/>
                <a:gd name="connsiteY9" fmla="*/ 126680 h 253360"/>
                <a:gd name="connsiteX10" fmla="*/ 224569 w 391557"/>
                <a:gd name="connsiteY10" fmla="*/ 63340 h 253360"/>
                <a:gd name="connsiteX11" fmla="*/ 213053 w 391557"/>
                <a:gd name="connsiteY11" fmla="*/ 17275 h 253360"/>
                <a:gd name="connsiteX12" fmla="*/ 247602 w 391557"/>
                <a:gd name="connsiteY12" fmla="*/ 0 h 25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557" h="253360">
                  <a:moveTo>
                    <a:pt x="247602" y="0"/>
                  </a:moveTo>
                  <a:lnTo>
                    <a:pt x="276393" y="0"/>
                  </a:lnTo>
                  <a:cubicBezTo>
                    <a:pt x="276393" y="5758"/>
                    <a:pt x="282151" y="0"/>
                    <a:pt x="282151" y="17275"/>
                  </a:cubicBezTo>
                  <a:cubicBezTo>
                    <a:pt x="282151" y="28791"/>
                    <a:pt x="184262" y="69098"/>
                    <a:pt x="213053" y="143955"/>
                  </a:cubicBezTo>
                  <a:cubicBezTo>
                    <a:pt x="166988" y="161229"/>
                    <a:pt x="92131" y="143955"/>
                    <a:pt x="51824" y="230328"/>
                  </a:cubicBezTo>
                  <a:lnTo>
                    <a:pt x="207295" y="230328"/>
                  </a:lnTo>
                  <a:cubicBezTo>
                    <a:pt x="259119" y="213053"/>
                    <a:pt x="339733" y="213053"/>
                    <a:pt x="391557" y="184262"/>
                  </a:cubicBezTo>
                  <a:cubicBezTo>
                    <a:pt x="305184" y="236086"/>
                    <a:pt x="190020" y="247602"/>
                    <a:pt x="92131" y="253360"/>
                  </a:cubicBezTo>
                  <a:cubicBezTo>
                    <a:pt x="63340" y="253360"/>
                    <a:pt x="0" y="241844"/>
                    <a:pt x="0" y="253360"/>
                  </a:cubicBezTo>
                  <a:cubicBezTo>
                    <a:pt x="0" y="155471"/>
                    <a:pt x="103648" y="149713"/>
                    <a:pt x="172746" y="126680"/>
                  </a:cubicBezTo>
                  <a:cubicBezTo>
                    <a:pt x="155471" y="92131"/>
                    <a:pt x="190020" y="69098"/>
                    <a:pt x="224569" y="63340"/>
                  </a:cubicBezTo>
                  <a:cubicBezTo>
                    <a:pt x="218811" y="51824"/>
                    <a:pt x="218811" y="34549"/>
                    <a:pt x="213053" y="17275"/>
                  </a:cubicBezTo>
                  <a:lnTo>
                    <a:pt x="247602" y="0"/>
                  </a:ln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02B8EBC-87EF-7052-D90E-4E22EBB426CF}"/>
                </a:ext>
              </a:extLst>
            </p:cNvPr>
            <p:cNvSpPr/>
            <p:nvPr/>
          </p:nvSpPr>
          <p:spPr>
            <a:xfrm>
              <a:off x="5768581" y="6328248"/>
              <a:ext cx="1088414" cy="529753"/>
            </a:xfrm>
            <a:custGeom>
              <a:avLst/>
              <a:gdLst>
                <a:gd name="connsiteX0" fmla="*/ 1088414 w 1088414"/>
                <a:gd name="connsiteY0" fmla="*/ 0 h 529753"/>
                <a:gd name="connsiteX1" fmla="*/ 385916 w 1088414"/>
                <a:gd name="connsiteY1" fmla="*/ 408831 h 529753"/>
                <a:gd name="connsiteX2" fmla="*/ 5875 w 1088414"/>
                <a:gd name="connsiteY2" fmla="*/ 529753 h 529753"/>
                <a:gd name="connsiteX3" fmla="*/ 155588 w 1088414"/>
                <a:gd name="connsiteY3" fmla="*/ 339733 h 529753"/>
                <a:gd name="connsiteX4" fmla="*/ 149830 w 1088414"/>
                <a:gd name="connsiteY4" fmla="*/ 328217 h 529753"/>
                <a:gd name="connsiteX5" fmla="*/ 34666 w 1088414"/>
                <a:gd name="connsiteY5" fmla="*/ 385799 h 529753"/>
                <a:gd name="connsiteX6" fmla="*/ 218928 w 1088414"/>
                <a:gd name="connsiteY6" fmla="*/ 213053 h 529753"/>
                <a:gd name="connsiteX7" fmla="*/ 201654 w 1088414"/>
                <a:gd name="connsiteY7" fmla="*/ 207295 h 529753"/>
                <a:gd name="connsiteX8" fmla="*/ 155588 w 1088414"/>
                <a:gd name="connsiteY8" fmla="*/ 218811 h 529753"/>
                <a:gd name="connsiteX9" fmla="*/ 362883 w 1088414"/>
                <a:gd name="connsiteY9" fmla="*/ 92131 h 529753"/>
                <a:gd name="connsiteX10" fmla="*/ 465810 w 1088414"/>
                <a:gd name="connsiteY10" fmla="*/ 89252 h 529753"/>
                <a:gd name="connsiteX11" fmla="*/ 482961 w 1088414"/>
                <a:gd name="connsiteY11" fmla="*/ 88933 h 529753"/>
                <a:gd name="connsiteX12" fmla="*/ 434500 w 1088414"/>
                <a:gd name="connsiteY12" fmla="*/ 98969 h 529753"/>
                <a:gd name="connsiteX13" fmla="*/ 230445 w 1088414"/>
                <a:gd name="connsiteY13" fmla="*/ 166988 h 529753"/>
                <a:gd name="connsiteX14" fmla="*/ 345608 w 1088414"/>
                <a:gd name="connsiteY14" fmla="*/ 190020 h 529753"/>
                <a:gd name="connsiteX15" fmla="*/ 195896 w 1088414"/>
                <a:gd name="connsiteY15" fmla="*/ 282151 h 529753"/>
                <a:gd name="connsiteX16" fmla="*/ 293785 w 1088414"/>
                <a:gd name="connsiteY16" fmla="*/ 282151 h 529753"/>
                <a:gd name="connsiteX17" fmla="*/ 126797 w 1088414"/>
                <a:gd name="connsiteY17" fmla="*/ 414590 h 529753"/>
                <a:gd name="connsiteX18" fmla="*/ 138314 w 1088414"/>
                <a:gd name="connsiteY18" fmla="*/ 420348 h 529753"/>
                <a:gd name="connsiteX19" fmla="*/ 719891 w 1088414"/>
                <a:gd name="connsiteY19" fmla="*/ 293668 h 529753"/>
                <a:gd name="connsiteX20" fmla="*/ 1088414 w 1088414"/>
                <a:gd name="connsiteY20" fmla="*/ 0 h 52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88414" h="529753">
                  <a:moveTo>
                    <a:pt x="1088414" y="0"/>
                  </a:moveTo>
                  <a:cubicBezTo>
                    <a:pt x="979009" y="305184"/>
                    <a:pt x="622001" y="368524"/>
                    <a:pt x="385916" y="408831"/>
                  </a:cubicBezTo>
                  <a:cubicBezTo>
                    <a:pt x="259236" y="431864"/>
                    <a:pt x="132555" y="449139"/>
                    <a:pt x="5875" y="529753"/>
                  </a:cubicBezTo>
                  <a:cubicBezTo>
                    <a:pt x="-28674" y="466413"/>
                    <a:pt x="98006" y="374282"/>
                    <a:pt x="155588" y="339733"/>
                  </a:cubicBezTo>
                  <a:cubicBezTo>
                    <a:pt x="155588" y="339733"/>
                    <a:pt x="155588" y="333975"/>
                    <a:pt x="149830" y="328217"/>
                  </a:cubicBezTo>
                  <a:cubicBezTo>
                    <a:pt x="115281" y="345491"/>
                    <a:pt x="74974" y="368524"/>
                    <a:pt x="34666" y="385799"/>
                  </a:cubicBezTo>
                  <a:cubicBezTo>
                    <a:pt x="40425" y="310942"/>
                    <a:pt x="161346" y="241844"/>
                    <a:pt x="218928" y="213053"/>
                  </a:cubicBezTo>
                  <a:cubicBezTo>
                    <a:pt x="213170" y="207295"/>
                    <a:pt x="213170" y="207295"/>
                    <a:pt x="201654" y="207295"/>
                  </a:cubicBezTo>
                  <a:cubicBezTo>
                    <a:pt x="184379" y="207295"/>
                    <a:pt x="172863" y="213053"/>
                    <a:pt x="155588" y="218811"/>
                  </a:cubicBezTo>
                  <a:cubicBezTo>
                    <a:pt x="172863" y="120922"/>
                    <a:pt x="293785" y="92131"/>
                    <a:pt x="362883" y="92131"/>
                  </a:cubicBezTo>
                  <a:cubicBezTo>
                    <a:pt x="417586" y="89252"/>
                    <a:pt x="447816" y="89252"/>
                    <a:pt x="465810" y="89252"/>
                  </a:cubicBezTo>
                  <a:lnTo>
                    <a:pt x="482961" y="88933"/>
                  </a:lnTo>
                  <a:lnTo>
                    <a:pt x="434500" y="98969"/>
                  </a:lnTo>
                  <a:cubicBezTo>
                    <a:pt x="369721" y="108686"/>
                    <a:pt x="295224" y="115164"/>
                    <a:pt x="230445" y="166988"/>
                  </a:cubicBezTo>
                  <a:cubicBezTo>
                    <a:pt x="259236" y="201537"/>
                    <a:pt x="305301" y="190020"/>
                    <a:pt x="345608" y="190020"/>
                  </a:cubicBezTo>
                  <a:cubicBezTo>
                    <a:pt x="311059" y="224569"/>
                    <a:pt x="224686" y="213053"/>
                    <a:pt x="195896" y="282151"/>
                  </a:cubicBezTo>
                  <a:lnTo>
                    <a:pt x="293785" y="282151"/>
                  </a:lnTo>
                  <a:cubicBezTo>
                    <a:pt x="241961" y="316700"/>
                    <a:pt x="155588" y="339733"/>
                    <a:pt x="126797" y="414590"/>
                  </a:cubicBezTo>
                  <a:cubicBezTo>
                    <a:pt x="126797" y="414590"/>
                    <a:pt x="121039" y="420348"/>
                    <a:pt x="138314" y="420348"/>
                  </a:cubicBezTo>
                  <a:cubicBezTo>
                    <a:pt x="155588" y="420348"/>
                    <a:pt x="558661" y="333975"/>
                    <a:pt x="719891" y="293668"/>
                  </a:cubicBezTo>
                  <a:cubicBezTo>
                    <a:pt x="835054" y="264877"/>
                    <a:pt x="1007800" y="120922"/>
                    <a:pt x="1088414" y="0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9" name="Shape 182">
            <a:extLst>
              <a:ext uri="{FF2B5EF4-FFF2-40B4-BE49-F238E27FC236}">
                <a16:creationId xmlns:a16="http://schemas.microsoft.com/office/drawing/2014/main" id="{B7F57671-D196-196C-B4D6-B097A25DECE6}"/>
              </a:ext>
            </a:extLst>
          </p:cNvPr>
          <p:cNvSpPr/>
          <p:nvPr/>
        </p:nvSpPr>
        <p:spPr>
          <a:xfrm>
            <a:off x="292878" y="5257800"/>
            <a:ext cx="990950" cy="11365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solidFill>
            <a:srgbClr val="FFF5C9">
              <a:alpha val="42000"/>
            </a:srgbClr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" name="Shape 182">
            <a:extLst>
              <a:ext uri="{FF2B5EF4-FFF2-40B4-BE49-F238E27FC236}">
                <a16:creationId xmlns:a16="http://schemas.microsoft.com/office/drawing/2014/main" id="{3E610D97-A710-78AF-B18E-E23EA98FF47D}"/>
              </a:ext>
            </a:extLst>
          </p:cNvPr>
          <p:cNvSpPr/>
          <p:nvPr/>
        </p:nvSpPr>
        <p:spPr>
          <a:xfrm>
            <a:off x="1882984" y="5499100"/>
            <a:ext cx="780555" cy="8952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solidFill>
            <a:srgbClr val="FFF5C9">
              <a:alpha val="62000"/>
            </a:srgbClr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C80E-E092-34A1-E330-39D1E4A7C7DC}"/>
              </a:ext>
            </a:extLst>
          </p:cNvPr>
          <p:cNvGrpSpPr/>
          <p:nvPr/>
        </p:nvGrpSpPr>
        <p:grpSpPr>
          <a:xfrm>
            <a:off x="1984584" y="2476684"/>
            <a:ext cx="3979618" cy="646331"/>
            <a:chOff x="1882984" y="2260696"/>
            <a:chExt cx="3979618" cy="64633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650A9CC-14E1-8C02-D304-489225F89D56}"/>
                </a:ext>
              </a:extLst>
            </p:cNvPr>
            <p:cNvSpPr/>
            <p:nvPr/>
          </p:nvSpPr>
          <p:spPr>
            <a:xfrm rot="10800000" flipV="1">
              <a:off x="1882984" y="2260696"/>
              <a:ext cx="3979618" cy="646331"/>
            </a:xfrm>
            <a:custGeom>
              <a:avLst/>
              <a:gdLst>
                <a:gd name="connsiteX0" fmla="*/ 2386797 w 3979618"/>
                <a:gd name="connsiteY0" fmla="*/ 0 h 646331"/>
                <a:gd name="connsiteX1" fmla="*/ 776067 w 3979618"/>
                <a:gd name="connsiteY1" fmla="*/ 0 h 646331"/>
                <a:gd name="connsiteX2" fmla="*/ 538154 w 3979618"/>
                <a:gd name="connsiteY2" fmla="*/ 0 h 646331"/>
                <a:gd name="connsiteX3" fmla="*/ 515802 w 3979618"/>
                <a:gd name="connsiteY3" fmla="*/ 0 h 646331"/>
                <a:gd name="connsiteX4" fmla="*/ 515041 w 3979618"/>
                <a:gd name="connsiteY4" fmla="*/ 518 h 646331"/>
                <a:gd name="connsiteX5" fmla="*/ 224533 w 3979618"/>
                <a:gd name="connsiteY5" fmla="*/ 518 h 646331"/>
                <a:gd name="connsiteX6" fmla="*/ 212138 w 3979618"/>
                <a:gd name="connsiteY6" fmla="*/ 8961 h 646331"/>
                <a:gd name="connsiteX7" fmla="*/ 170792 w 3979618"/>
                <a:gd name="connsiteY7" fmla="*/ 41631 h 646331"/>
                <a:gd name="connsiteX8" fmla="*/ 160958 w 3979618"/>
                <a:gd name="connsiteY8" fmla="*/ 95893 h 646331"/>
                <a:gd name="connsiteX9" fmla="*/ 72445 w 3979618"/>
                <a:gd name="connsiteY9" fmla="*/ 147799 h 646331"/>
                <a:gd name="connsiteX10" fmla="*/ 62608 w 3979618"/>
                <a:gd name="connsiteY10" fmla="*/ 237453 h 646331"/>
                <a:gd name="connsiteX11" fmla="*/ 9132 w 3979618"/>
                <a:gd name="connsiteY11" fmla="*/ 317077 h 646331"/>
                <a:gd name="connsiteX12" fmla="*/ 0 w 3979618"/>
                <a:gd name="connsiteY12" fmla="*/ 322908 h 646331"/>
                <a:gd name="connsiteX13" fmla="*/ 9132 w 3979618"/>
                <a:gd name="connsiteY13" fmla="*/ 328736 h 646331"/>
                <a:gd name="connsiteX14" fmla="*/ 62608 w 3979618"/>
                <a:gd name="connsiteY14" fmla="*/ 408362 h 646331"/>
                <a:gd name="connsiteX15" fmla="*/ 72445 w 3979618"/>
                <a:gd name="connsiteY15" fmla="*/ 498016 h 646331"/>
                <a:gd name="connsiteX16" fmla="*/ 160958 w 3979618"/>
                <a:gd name="connsiteY16" fmla="*/ 549920 h 646331"/>
                <a:gd name="connsiteX17" fmla="*/ 170792 w 3979618"/>
                <a:gd name="connsiteY17" fmla="*/ 604185 h 646331"/>
                <a:gd name="connsiteX18" fmla="*/ 212138 w 3979618"/>
                <a:gd name="connsiteY18" fmla="*/ 636852 h 646331"/>
                <a:gd name="connsiteX19" fmla="*/ 225293 w 3979618"/>
                <a:gd name="connsiteY19" fmla="*/ 645813 h 646331"/>
                <a:gd name="connsiteX20" fmla="*/ 247645 w 3979618"/>
                <a:gd name="connsiteY20" fmla="*/ 645813 h 646331"/>
                <a:gd name="connsiteX21" fmla="*/ 485560 w 3979618"/>
                <a:gd name="connsiteY21" fmla="*/ 645813 h 646331"/>
                <a:gd name="connsiteX22" fmla="*/ 1274812 w 3979618"/>
                <a:gd name="connsiteY22" fmla="*/ 645813 h 646331"/>
                <a:gd name="connsiteX23" fmla="*/ 1302316 w 3979618"/>
                <a:gd name="connsiteY23" fmla="*/ 645813 h 646331"/>
                <a:gd name="connsiteX24" fmla="*/ 1592823 w 3979618"/>
                <a:gd name="connsiteY24" fmla="*/ 645813 h 646331"/>
                <a:gd name="connsiteX25" fmla="*/ 1592823 w 3979618"/>
                <a:gd name="connsiteY25" fmla="*/ 646331 h 646331"/>
                <a:gd name="connsiteX26" fmla="*/ 3203551 w 3979618"/>
                <a:gd name="connsiteY26" fmla="*/ 646331 h 646331"/>
                <a:gd name="connsiteX27" fmla="*/ 3441466 w 3979618"/>
                <a:gd name="connsiteY27" fmla="*/ 646331 h 646331"/>
                <a:gd name="connsiteX28" fmla="*/ 3463818 w 3979618"/>
                <a:gd name="connsiteY28" fmla="*/ 646331 h 646331"/>
                <a:gd name="connsiteX29" fmla="*/ 3464577 w 3979618"/>
                <a:gd name="connsiteY29" fmla="*/ 645813 h 646331"/>
                <a:gd name="connsiteX30" fmla="*/ 3755085 w 3979618"/>
                <a:gd name="connsiteY30" fmla="*/ 645813 h 646331"/>
                <a:gd name="connsiteX31" fmla="*/ 3767482 w 3979618"/>
                <a:gd name="connsiteY31" fmla="*/ 637370 h 646331"/>
                <a:gd name="connsiteX32" fmla="*/ 3808826 w 3979618"/>
                <a:gd name="connsiteY32" fmla="*/ 604701 h 646331"/>
                <a:gd name="connsiteX33" fmla="*/ 3818660 w 3979618"/>
                <a:gd name="connsiteY33" fmla="*/ 550438 h 646331"/>
                <a:gd name="connsiteX34" fmla="*/ 3907175 w 3979618"/>
                <a:gd name="connsiteY34" fmla="*/ 498532 h 646331"/>
                <a:gd name="connsiteX35" fmla="*/ 3917010 w 3979618"/>
                <a:gd name="connsiteY35" fmla="*/ 408878 h 646331"/>
                <a:gd name="connsiteX36" fmla="*/ 3970486 w 3979618"/>
                <a:gd name="connsiteY36" fmla="*/ 329254 h 646331"/>
                <a:gd name="connsiteX37" fmla="*/ 3979618 w 3979618"/>
                <a:gd name="connsiteY37" fmla="*/ 323423 h 646331"/>
                <a:gd name="connsiteX38" fmla="*/ 3970486 w 3979618"/>
                <a:gd name="connsiteY38" fmla="*/ 317595 h 646331"/>
                <a:gd name="connsiteX39" fmla="*/ 3917010 w 3979618"/>
                <a:gd name="connsiteY39" fmla="*/ 237969 h 646331"/>
                <a:gd name="connsiteX40" fmla="*/ 3907175 w 3979618"/>
                <a:gd name="connsiteY40" fmla="*/ 148315 h 646331"/>
                <a:gd name="connsiteX41" fmla="*/ 3818660 w 3979618"/>
                <a:gd name="connsiteY41" fmla="*/ 96411 h 646331"/>
                <a:gd name="connsiteX42" fmla="*/ 3808826 w 3979618"/>
                <a:gd name="connsiteY42" fmla="*/ 42147 h 646331"/>
                <a:gd name="connsiteX43" fmla="*/ 3767482 w 3979618"/>
                <a:gd name="connsiteY43" fmla="*/ 9479 h 646331"/>
                <a:gd name="connsiteX44" fmla="*/ 3754325 w 3979618"/>
                <a:gd name="connsiteY44" fmla="*/ 518 h 646331"/>
                <a:gd name="connsiteX45" fmla="*/ 3731973 w 3979618"/>
                <a:gd name="connsiteY45" fmla="*/ 518 h 646331"/>
                <a:gd name="connsiteX46" fmla="*/ 3494058 w 3979618"/>
                <a:gd name="connsiteY46" fmla="*/ 518 h 646331"/>
                <a:gd name="connsiteX47" fmla="*/ 2704806 w 3979618"/>
                <a:gd name="connsiteY47" fmla="*/ 518 h 646331"/>
                <a:gd name="connsiteX48" fmla="*/ 2677304 w 3979618"/>
                <a:gd name="connsiteY48" fmla="*/ 518 h 646331"/>
                <a:gd name="connsiteX49" fmla="*/ 2386797 w 3979618"/>
                <a:gd name="connsiteY49" fmla="*/ 518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979618" h="646331">
                  <a:moveTo>
                    <a:pt x="2386797" y="0"/>
                  </a:moveTo>
                  <a:lnTo>
                    <a:pt x="776067" y="0"/>
                  </a:lnTo>
                  <a:lnTo>
                    <a:pt x="538154" y="0"/>
                  </a:lnTo>
                  <a:lnTo>
                    <a:pt x="515802" y="0"/>
                  </a:lnTo>
                  <a:lnTo>
                    <a:pt x="515041" y="518"/>
                  </a:lnTo>
                  <a:lnTo>
                    <a:pt x="224533" y="518"/>
                  </a:lnTo>
                  <a:lnTo>
                    <a:pt x="212138" y="8961"/>
                  </a:lnTo>
                  <a:cubicBezTo>
                    <a:pt x="197447" y="18218"/>
                    <a:pt x="182303" y="26654"/>
                    <a:pt x="170792" y="41631"/>
                  </a:cubicBezTo>
                  <a:cubicBezTo>
                    <a:pt x="157823" y="58555"/>
                    <a:pt x="164237" y="77805"/>
                    <a:pt x="160958" y="95893"/>
                  </a:cubicBezTo>
                  <a:cubicBezTo>
                    <a:pt x="131454" y="113195"/>
                    <a:pt x="100335" y="113062"/>
                    <a:pt x="72445" y="147799"/>
                  </a:cubicBezTo>
                  <a:cubicBezTo>
                    <a:pt x="56245" y="178846"/>
                    <a:pt x="65888" y="207568"/>
                    <a:pt x="62608" y="237453"/>
                  </a:cubicBezTo>
                  <a:cubicBezTo>
                    <a:pt x="58247" y="264601"/>
                    <a:pt x="35005" y="298159"/>
                    <a:pt x="9132" y="317077"/>
                  </a:cubicBezTo>
                  <a:lnTo>
                    <a:pt x="0" y="322908"/>
                  </a:lnTo>
                  <a:lnTo>
                    <a:pt x="9132" y="328736"/>
                  </a:lnTo>
                  <a:cubicBezTo>
                    <a:pt x="35005" y="347655"/>
                    <a:pt x="58247" y="381214"/>
                    <a:pt x="62608" y="408362"/>
                  </a:cubicBezTo>
                  <a:cubicBezTo>
                    <a:pt x="65888" y="438248"/>
                    <a:pt x="56245" y="466970"/>
                    <a:pt x="72445" y="498016"/>
                  </a:cubicBezTo>
                  <a:cubicBezTo>
                    <a:pt x="100335" y="532753"/>
                    <a:pt x="131454" y="532619"/>
                    <a:pt x="160958" y="549920"/>
                  </a:cubicBezTo>
                  <a:cubicBezTo>
                    <a:pt x="164237" y="568008"/>
                    <a:pt x="157823" y="587258"/>
                    <a:pt x="170792" y="604185"/>
                  </a:cubicBezTo>
                  <a:cubicBezTo>
                    <a:pt x="182303" y="619161"/>
                    <a:pt x="197447" y="627597"/>
                    <a:pt x="212138" y="636852"/>
                  </a:cubicBezTo>
                  <a:lnTo>
                    <a:pt x="225293" y="645813"/>
                  </a:lnTo>
                  <a:lnTo>
                    <a:pt x="247645" y="645813"/>
                  </a:lnTo>
                  <a:lnTo>
                    <a:pt x="485560" y="645813"/>
                  </a:lnTo>
                  <a:lnTo>
                    <a:pt x="1274812" y="645813"/>
                  </a:lnTo>
                  <a:lnTo>
                    <a:pt x="1302316" y="645813"/>
                  </a:lnTo>
                  <a:lnTo>
                    <a:pt x="1592823" y="645813"/>
                  </a:lnTo>
                  <a:lnTo>
                    <a:pt x="1592823" y="646331"/>
                  </a:lnTo>
                  <a:lnTo>
                    <a:pt x="3203551" y="646331"/>
                  </a:lnTo>
                  <a:lnTo>
                    <a:pt x="3441466" y="646331"/>
                  </a:lnTo>
                  <a:lnTo>
                    <a:pt x="3463818" y="646331"/>
                  </a:lnTo>
                  <a:lnTo>
                    <a:pt x="3464577" y="645813"/>
                  </a:lnTo>
                  <a:lnTo>
                    <a:pt x="3755085" y="645813"/>
                  </a:lnTo>
                  <a:lnTo>
                    <a:pt x="3767482" y="637370"/>
                  </a:lnTo>
                  <a:cubicBezTo>
                    <a:pt x="3782172" y="628113"/>
                    <a:pt x="3797315" y="619677"/>
                    <a:pt x="3808826" y="604701"/>
                  </a:cubicBezTo>
                  <a:cubicBezTo>
                    <a:pt x="3821795" y="587776"/>
                    <a:pt x="3815383" y="568526"/>
                    <a:pt x="3818660" y="550438"/>
                  </a:cubicBezTo>
                  <a:cubicBezTo>
                    <a:pt x="3848166" y="533135"/>
                    <a:pt x="3879285" y="533269"/>
                    <a:pt x="3907175" y="498532"/>
                  </a:cubicBezTo>
                  <a:cubicBezTo>
                    <a:pt x="3923374" y="467485"/>
                    <a:pt x="3913731" y="438763"/>
                    <a:pt x="3917010" y="408878"/>
                  </a:cubicBezTo>
                  <a:cubicBezTo>
                    <a:pt x="3921372" y="381730"/>
                    <a:pt x="3944614" y="348172"/>
                    <a:pt x="3970486" y="329254"/>
                  </a:cubicBezTo>
                  <a:lnTo>
                    <a:pt x="3979618" y="323423"/>
                  </a:lnTo>
                  <a:lnTo>
                    <a:pt x="3970486" y="317595"/>
                  </a:lnTo>
                  <a:cubicBezTo>
                    <a:pt x="3944614" y="298676"/>
                    <a:pt x="3921372" y="265117"/>
                    <a:pt x="3917010" y="237969"/>
                  </a:cubicBezTo>
                  <a:cubicBezTo>
                    <a:pt x="3913731" y="208084"/>
                    <a:pt x="3923374" y="179362"/>
                    <a:pt x="3907175" y="148315"/>
                  </a:cubicBezTo>
                  <a:cubicBezTo>
                    <a:pt x="3879285" y="113578"/>
                    <a:pt x="3848166" y="113712"/>
                    <a:pt x="3818660" y="96411"/>
                  </a:cubicBezTo>
                  <a:cubicBezTo>
                    <a:pt x="3815383" y="78323"/>
                    <a:pt x="3821795" y="59073"/>
                    <a:pt x="3808826" y="42147"/>
                  </a:cubicBezTo>
                  <a:cubicBezTo>
                    <a:pt x="3797315" y="27172"/>
                    <a:pt x="3782172" y="18734"/>
                    <a:pt x="3767482" y="9479"/>
                  </a:cubicBezTo>
                  <a:lnTo>
                    <a:pt x="3754325" y="518"/>
                  </a:lnTo>
                  <a:lnTo>
                    <a:pt x="3731973" y="518"/>
                  </a:lnTo>
                  <a:lnTo>
                    <a:pt x="3494058" y="518"/>
                  </a:lnTo>
                  <a:lnTo>
                    <a:pt x="2704806" y="518"/>
                  </a:lnTo>
                  <a:lnTo>
                    <a:pt x="2677304" y="518"/>
                  </a:lnTo>
                  <a:lnTo>
                    <a:pt x="2386797" y="518"/>
                  </a:ln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FFF5C9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6DBE30C-62E0-87CB-61BA-FB0D231BBB85}"/>
                </a:ext>
              </a:extLst>
            </p:cNvPr>
            <p:cNvSpPr txBox="1"/>
            <p:nvPr/>
          </p:nvSpPr>
          <p:spPr>
            <a:xfrm>
              <a:off x="2776130" y="2350787"/>
              <a:ext cx="219332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  <a:gs pos="0">
                        <a:srgbClr val="FFF5C9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B3747B33-EDD2-3502-AEA5-DFC5EFB11587}"/>
              </a:ext>
            </a:extLst>
          </p:cNvPr>
          <p:cNvSpPr txBox="1"/>
          <p:nvPr/>
        </p:nvSpPr>
        <p:spPr>
          <a:xfrm>
            <a:off x="1984584" y="3387787"/>
            <a:ext cx="431086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F5C9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6887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417692" y="0"/>
            <a:ext cx="12073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6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BE30C-62E0-87CB-61BA-FB0D231BBB85}"/>
              </a:ext>
            </a:extLst>
          </p:cNvPr>
          <p:cNvSpPr txBox="1"/>
          <p:nvPr/>
        </p:nvSpPr>
        <p:spPr>
          <a:xfrm>
            <a:off x="5483224" y="306850"/>
            <a:ext cx="2193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0">
                      <a:srgbClr val="FFF5C9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8E6DAB-90D5-4CF4-02E3-D0AD1E6FDBB7}"/>
              </a:ext>
            </a:extLst>
          </p:cNvPr>
          <p:cNvGrpSpPr/>
          <p:nvPr/>
        </p:nvGrpSpPr>
        <p:grpSpPr>
          <a:xfrm>
            <a:off x="3297193" y="79906"/>
            <a:ext cx="5242014" cy="584457"/>
            <a:chOff x="3606141" y="1057515"/>
            <a:chExt cx="5242014" cy="5844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2719A14-262D-3C06-8E25-195177B52415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229AA1E-FC79-4934-3027-F8F3DCFCEAB1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4A57285-62A2-7261-37AE-722AF0A7CE8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1DF4DA-C477-59B2-D6F9-3AFC00657EDB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C211463-C79B-0414-103B-9668D8821407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B9BC672-A303-2A93-2EB8-62C2CCA1AE6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3" name="Oval 12"/>
          <p:cNvSpPr/>
          <p:nvPr/>
        </p:nvSpPr>
        <p:spPr bwMode="auto">
          <a:xfrm>
            <a:off x="1035710" y="2125598"/>
            <a:ext cx="3216404" cy="3216403"/>
          </a:xfrm>
          <a:prstGeom prst="ellipse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b="1">
              <a:cs typeface="+mn-ea"/>
              <a:sym typeface="+mn-lt"/>
            </a:endParaRPr>
          </a:p>
        </p:txBody>
      </p:sp>
      <p:sp>
        <p:nvSpPr>
          <p:cNvPr id="6" name="Oval 18" descr="D:\51PPT模板网\51pptmoban.com\图片.jpg"/>
          <p:cNvSpPr/>
          <p:nvPr/>
        </p:nvSpPr>
        <p:spPr bwMode="auto">
          <a:xfrm>
            <a:off x="3810000" y="1320848"/>
            <a:ext cx="4572000" cy="4568972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b="1">
              <a:cs typeface="+mn-ea"/>
              <a:sym typeface="+mn-lt"/>
            </a:endParaRPr>
          </a:p>
        </p:txBody>
      </p:sp>
      <p:sp>
        <p:nvSpPr>
          <p:cNvPr id="19" name="Oval 22"/>
          <p:cNvSpPr/>
          <p:nvPr/>
        </p:nvSpPr>
        <p:spPr bwMode="auto">
          <a:xfrm>
            <a:off x="7939886" y="2125598"/>
            <a:ext cx="3216404" cy="3216403"/>
          </a:xfrm>
          <a:prstGeom prst="ellipse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b="1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335FC4C-9C15-FCED-FB53-3FA1E238F63C}"/>
              </a:ext>
            </a:extLst>
          </p:cNvPr>
          <p:cNvGrpSpPr/>
          <p:nvPr/>
        </p:nvGrpSpPr>
        <p:grpSpPr>
          <a:xfrm>
            <a:off x="2132381" y="2419986"/>
            <a:ext cx="1374648" cy="918972"/>
            <a:chOff x="5933185" y="3446654"/>
            <a:chExt cx="1374648" cy="918972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78757C1-C988-39BB-B2D8-E2903F7588CE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rgbClr val="FFF6E7"/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3396657-2DAE-909D-379D-536571A66C08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rgbClr val="FFF6E7"/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9106ED8-B455-BF81-C094-4B4DCAC91952}"/>
              </a:ext>
            </a:extLst>
          </p:cNvPr>
          <p:cNvGrpSpPr/>
          <p:nvPr/>
        </p:nvGrpSpPr>
        <p:grpSpPr>
          <a:xfrm>
            <a:off x="9081821" y="2419986"/>
            <a:ext cx="1374648" cy="918972"/>
            <a:chOff x="5933185" y="3446654"/>
            <a:chExt cx="1374648" cy="918972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303A185-0AEA-6ED1-0ED6-B0C5BDFAB5BC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rgbClr val="FFF6E7"/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E34B1D0-8A68-3D81-CC86-52B7D2D71956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rgbClr val="FFF6E7"/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24E9F8D-6696-4635-3EC4-990323D73635}"/>
              </a:ext>
            </a:extLst>
          </p:cNvPr>
          <p:cNvGrpSpPr/>
          <p:nvPr/>
        </p:nvGrpSpPr>
        <p:grpSpPr>
          <a:xfrm>
            <a:off x="1563224" y="3617350"/>
            <a:ext cx="2161376" cy="1101840"/>
            <a:chOff x="283598" y="1852049"/>
            <a:chExt cx="2161376" cy="110184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100A148-AD96-5C27-A7ED-F7B38F6CC3D7}"/>
                </a:ext>
              </a:extLst>
            </p:cNvPr>
            <p:cNvSpPr txBox="1"/>
            <p:nvPr/>
          </p:nvSpPr>
          <p:spPr>
            <a:xfrm>
              <a:off x="283598" y="2190603"/>
              <a:ext cx="21613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1653D91-C303-2309-8F94-765681CEF22B}"/>
                </a:ext>
              </a:extLst>
            </p:cNvPr>
            <p:cNvSpPr txBox="1"/>
            <p:nvPr/>
          </p:nvSpPr>
          <p:spPr>
            <a:xfrm>
              <a:off x="548736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42848AE-9BDA-D50C-D01A-225B690E7A0C}"/>
              </a:ext>
            </a:extLst>
          </p:cNvPr>
          <p:cNvGrpSpPr/>
          <p:nvPr/>
        </p:nvGrpSpPr>
        <p:grpSpPr>
          <a:xfrm>
            <a:off x="8467400" y="3617350"/>
            <a:ext cx="2161376" cy="1101840"/>
            <a:chOff x="283598" y="1852049"/>
            <a:chExt cx="2161376" cy="110184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A7DB37F-F037-5AF0-53BC-EFA33C8D61E9}"/>
                </a:ext>
              </a:extLst>
            </p:cNvPr>
            <p:cNvSpPr txBox="1"/>
            <p:nvPr/>
          </p:nvSpPr>
          <p:spPr>
            <a:xfrm>
              <a:off x="283598" y="2190603"/>
              <a:ext cx="21613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93281A9-99BA-35AA-3395-157BD2DF9F83}"/>
                </a:ext>
              </a:extLst>
            </p:cNvPr>
            <p:cNvSpPr txBox="1"/>
            <p:nvPr/>
          </p:nvSpPr>
          <p:spPr>
            <a:xfrm>
              <a:off x="548736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037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10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417692" y="0"/>
            <a:ext cx="12073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6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BE30C-62E0-87CB-61BA-FB0D231BBB85}"/>
              </a:ext>
            </a:extLst>
          </p:cNvPr>
          <p:cNvSpPr txBox="1"/>
          <p:nvPr/>
        </p:nvSpPr>
        <p:spPr>
          <a:xfrm>
            <a:off x="5483224" y="306850"/>
            <a:ext cx="2193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0">
                      <a:srgbClr val="FFF5C9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8E6DAB-90D5-4CF4-02E3-D0AD1E6FDBB7}"/>
              </a:ext>
            </a:extLst>
          </p:cNvPr>
          <p:cNvGrpSpPr/>
          <p:nvPr/>
        </p:nvGrpSpPr>
        <p:grpSpPr>
          <a:xfrm>
            <a:off x="3297193" y="79906"/>
            <a:ext cx="5242014" cy="584457"/>
            <a:chOff x="3606141" y="1057515"/>
            <a:chExt cx="5242014" cy="5844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2719A14-262D-3C06-8E25-195177B52415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229AA1E-FC79-4934-3027-F8F3DCFCEAB1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4A57285-62A2-7261-37AE-722AF0A7CE8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1DF4DA-C477-59B2-D6F9-3AFC00657EDB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C211463-C79B-0414-103B-9668D8821407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B9BC672-A303-2A93-2EB8-62C2CCA1AE6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922338" y="1912211"/>
            <a:ext cx="1810233" cy="1807991"/>
          </a:xfrm>
          <a:prstGeom prst="ellipse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2732571" y="1912211"/>
            <a:ext cx="1805748" cy="1807991"/>
          </a:xfrm>
          <a:prstGeom prst="ellipse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926824" y="3715715"/>
            <a:ext cx="1810233" cy="1807991"/>
          </a:xfrm>
          <a:prstGeom prst="ellipse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2732571" y="3720202"/>
            <a:ext cx="1805748" cy="1807991"/>
          </a:xfrm>
          <a:prstGeom prst="ellipse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690BBBF-7288-563B-11DC-EE9850363142}"/>
              </a:ext>
            </a:extLst>
          </p:cNvPr>
          <p:cNvGrpSpPr/>
          <p:nvPr/>
        </p:nvGrpSpPr>
        <p:grpSpPr>
          <a:xfrm>
            <a:off x="2054014" y="3069684"/>
            <a:ext cx="1361601" cy="1334682"/>
            <a:chOff x="2001299" y="3069684"/>
            <a:chExt cx="1361601" cy="1334682"/>
          </a:xfrm>
        </p:grpSpPr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2001299" y="3069684"/>
              <a:ext cx="731272" cy="733514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rgbClr val="FFF6E7"/>
                </a:gs>
              </a:gsLst>
              <a:lin ang="5400000" scaled="1"/>
            </a:gradFill>
            <a:ln w="25400">
              <a:gradFill>
                <a:gsLst>
                  <a:gs pos="0">
                    <a:srgbClr val="F92A1D"/>
                  </a:gs>
                  <a:gs pos="100000">
                    <a:srgbClr val="E4100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" name="Oval 7"/>
            <p:cNvSpPr>
              <a:spLocks noChangeArrowheads="1"/>
            </p:cNvSpPr>
            <p:nvPr/>
          </p:nvSpPr>
          <p:spPr bwMode="auto">
            <a:xfrm>
              <a:off x="2629385" y="3074170"/>
              <a:ext cx="733515" cy="731272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rgbClr val="FFF6E7"/>
                </a:gs>
              </a:gsLst>
              <a:lin ang="5400000" scaled="1"/>
            </a:gradFill>
            <a:ln w="25400">
              <a:gradFill>
                <a:gsLst>
                  <a:gs pos="0">
                    <a:srgbClr val="F92A1D"/>
                  </a:gs>
                  <a:gs pos="100000">
                    <a:srgbClr val="E4100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2001299" y="3670852"/>
              <a:ext cx="731272" cy="733514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rgbClr val="FFF6E7"/>
                </a:gs>
              </a:gsLst>
              <a:lin ang="5400000" scaled="1"/>
            </a:gradFill>
            <a:ln w="25400">
              <a:gradFill>
                <a:gsLst>
                  <a:gs pos="0">
                    <a:srgbClr val="F92A1D"/>
                  </a:gs>
                  <a:gs pos="100000">
                    <a:srgbClr val="E4100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9"/>
            <p:cNvSpPr>
              <a:spLocks noChangeArrowheads="1"/>
            </p:cNvSpPr>
            <p:nvPr/>
          </p:nvSpPr>
          <p:spPr bwMode="auto">
            <a:xfrm>
              <a:off x="2629385" y="3670852"/>
              <a:ext cx="733515" cy="733514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rgbClr val="FFF6E7"/>
                </a:gs>
              </a:gsLst>
              <a:lin ang="5400000" scaled="1"/>
            </a:gradFill>
            <a:ln w="25400">
              <a:gradFill>
                <a:gsLst>
                  <a:gs pos="0">
                    <a:srgbClr val="F92A1D"/>
                  </a:gs>
                  <a:gs pos="100000">
                    <a:srgbClr val="E4100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 Box 10"/>
            <p:cNvSpPr txBox="1">
              <a:spLocks noChangeArrowheads="1"/>
            </p:cNvSpPr>
            <p:nvPr/>
          </p:nvSpPr>
          <p:spPr bwMode="auto">
            <a:xfrm>
              <a:off x="2208559" y="3246893"/>
              <a:ext cx="32573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</a:t>
              </a:r>
            </a:p>
          </p:txBody>
        </p:sp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2769964" y="3246893"/>
              <a:ext cx="429926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</a:t>
              </a:r>
            </a:p>
          </p:txBody>
        </p:sp>
        <p:sp>
          <p:nvSpPr>
            <p:cNvPr id="20" name="Text Box 12"/>
            <p:cNvSpPr txBox="1">
              <a:spLocks noChangeArrowheads="1"/>
            </p:cNvSpPr>
            <p:nvPr/>
          </p:nvSpPr>
          <p:spPr bwMode="auto">
            <a:xfrm>
              <a:off x="2184029" y="3845819"/>
              <a:ext cx="377027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O</a:t>
              </a:r>
            </a:p>
          </p:txBody>
        </p:sp>
        <p:sp>
          <p:nvSpPr>
            <p:cNvPr id="22" name="Text Box 13"/>
            <p:cNvSpPr txBox="1">
              <a:spLocks noChangeArrowheads="1"/>
            </p:cNvSpPr>
            <p:nvPr/>
          </p:nvSpPr>
          <p:spPr bwMode="auto">
            <a:xfrm>
              <a:off x="2824305" y="3845819"/>
              <a:ext cx="32573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</a:t>
              </a:r>
            </a:p>
          </p:txBody>
        </p:sp>
      </p:grpSp>
      <p:grpSp>
        <p:nvGrpSpPr>
          <p:cNvPr id="27" name="Group 18"/>
          <p:cNvGrpSpPr/>
          <p:nvPr/>
        </p:nvGrpSpPr>
        <p:grpSpPr bwMode="auto">
          <a:xfrm>
            <a:off x="5991889" y="5227608"/>
            <a:ext cx="309557" cy="309557"/>
            <a:chOff x="0" y="0"/>
            <a:chExt cx="205" cy="206"/>
          </a:xfrm>
          <a:gradFill>
            <a:gsLst>
              <a:gs pos="0">
                <a:srgbClr val="F92A1D"/>
              </a:gs>
              <a:gs pos="100000">
                <a:srgbClr val="E41006"/>
              </a:gs>
            </a:gsLst>
            <a:lin ang="5400000" scaled="1"/>
          </a:gradFill>
        </p:grpSpPr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20"/>
            <p:cNvSpPr/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22"/>
            <p:cNvSpPr/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Group 23" descr="D:\51PPT模板网\51pptmoban.com\图片.jpg"/>
          <p:cNvGrpSpPr/>
          <p:nvPr/>
        </p:nvGrpSpPr>
        <p:grpSpPr bwMode="auto">
          <a:xfrm>
            <a:off x="5991889" y="1909967"/>
            <a:ext cx="309557" cy="309557"/>
            <a:chOff x="0" y="0"/>
            <a:chExt cx="205" cy="206"/>
          </a:xfrm>
          <a:gradFill>
            <a:gsLst>
              <a:gs pos="0">
                <a:srgbClr val="F92A1D"/>
              </a:gs>
              <a:gs pos="100000">
                <a:srgbClr val="E41006"/>
              </a:gs>
            </a:gsLst>
            <a:lin ang="5400000" scaled="1"/>
          </a:gradFill>
        </p:grpSpPr>
        <p:sp>
          <p:nvSpPr>
            <p:cNvPr id="33" name="Freeform 24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5"/>
            <p:cNvSpPr/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Group 26"/>
          <p:cNvGrpSpPr/>
          <p:nvPr/>
        </p:nvGrpSpPr>
        <p:grpSpPr bwMode="auto">
          <a:xfrm>
            <a:off x="5991889" y="4119485"/>
            <a:ext cx="309557" cy="314043"/>
            <a:chOff x="0" y="0"/>
            <a:chExt cx="205" cy="208"/>
          </a:xfrm>
          <a:gradFill>
            <a:gsLst>
              <a:gs pos="0">
                <a:srgbClr val="F92A1D"/>
              </a:gs>
              <a:gs pos="100000">
                <a:srgbClr val="E41006"/>
              </a:gs>
            </a:gsLst>
            <a:lin ang="5400000" scaled="1"/>
          </a:gradFill>
        </p:grpSpPr>
        <p:sp>
          <p:nvSpPr>
            <p:cNvPr id="36" name="Freeform 27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8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29"/>
          <p:cNvGrpSpPr/>
          <p:nvPr/>
        </p:nvGrpSpPr>
        <p:grpSpPr bwMode="auto">
          <a:xfrm>
            <a:off x="5991889" y="3013604"/>
            <a:ext cx="309557" cy="309557"/>
            <a:chOff x="0" y="0"/>
            <a:chExt cx="205" cy="207"/>
          </a:xfrm>
          <a:gradFill>
            <a:gsLst>
              <a:gs pos="0">
                <a:srgbClr val="F92A1D"/>
              </a:gs>
              <a:gs pos="100000">
                <a:srgbClr val="E41006"/>
              </a:gs>
            </a:gsLst>
            <a:lin ang="5400000" scaled="1"/>
          </a:gradFill>
        </p:grpSpPr>
        <p:sp>
          <p:nvSpPr>
            <p:cNvPr id="39" name="Freeform 30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31"/>
            <p:cNvSpPr/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Line 41"/>
          <p:cNvSpPr>
            <a:spLocks noChangeShapeType="1"/>
          </p:cNvSpPr>
          <p:nvPr/>
        </p:nvSpPr>
        <p:spPr bwMode="auto">
          <a:xfrm>
            <a:off x="5298751" y="1784350"/>
            <a:ext cx="0" cy="3864973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9A5DEE5-93D1-2082-B099-12B76B4E4C61}"/>
              </a:ext>
            </a:extLst>
          </p:cNvPr>
          <p:cNvSpPr txBox="1"/>
          <p:nvPr/>
        </p:nvSpPr>
        <p:spPr>
          <a:xfrm>
            <a:off x="1429305" y="2606626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6E7"/>
                </a:solidFill>
              </a:rPr>
              <a:t>关键词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4107DC2-A249-039A-4672-2487A8111E5D}"/>
              </a:ext>
            </a:extLst>
          </p:cNvPr>
          <p:cNvSpPr txBox="1"/>
          <p:nvPr/>
        </p:nvSpPr>
        <p:spPr>
          <a:xfrm>
            <a:off x="3235053" y="2606626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6E7"/>
                </a:solidFill>
              </a:rPr>
              <a:t>关键词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6A7DD52-5970-AAD6-D2FA-6DC4973598B5}"/>
              </a:ext>
            </a:extLst>
          </p:cNvPr>
          <p:cNvSpPr txBox="1"/>
          <p:nvPr/>
        </p:nvSpPr>
        <p:spPr>
          <a:xfrm>
            <a:off x="1416663" y="4434064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6E7"/>
                </a:solidFill>
              </a:rPr>
              <a:t>关键词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F3581E8-0081-501E-E58B-CAB3DC28CA4A}"/>
              </a:ext>
            </a:extLst>
          </p:cNvPr>
          <p:cNvSpPr txBox="1"/>
          <p:nvPr/>
        </p:nvSpPr>
        <p:spPr>
          <a:xfrm>
            <a:off x="3203260" y="4434064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6E7"/>
                </a:solidFill>
              </a:rPr>
              <a:t>关键词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C5DD461-72AE-D544-E54F-57B9A328FFEA}"/>
              </a:ext>
            </a:extLst>
          </p:cNvPr>
          <p:cNvGrpSpPr/>
          <p:nvPr/>
        </p:nvGrpSpPr>
        <p:grpSpPr>
          <a:xfrm>
            <a:off x="6447172" y="1735619"/>
            <a:ext cx="5427327" cy="640175"/>
            <a:chOff x="283597" y="1852049"/>
            <a:chExt cx="5427327" cy="64017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BFFD48D-A65D-83CC-E2B2-F01E4AAF26B3}"/>
                </a:ext>
              </a:extLst>
            </p:cNvPr>
            <p:cNvSpPr txBox="1"/>
            <p:nvPr/>
          </p:nvSpPr>
          <p:spPr>
            <a:xfrm>
              <a:off x="283597" y="2190603"/>
              <a:ext cx="542732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8E5A184-D2AC-E7A8-E868-D60B940E4EAE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57FF116-DDC3-39E5-58B2-8EFAC8ED3300}"/>
              </a:ext>
            </a:extLst>
          </p:cNvPr>
          <p:cNvGrpSpPr/>
          <p:nvPr/>
        </p:nvGrpSpPr>
        <p:grpSpPr>
          <a:xfrm>
            <a:off x="6447172" y="2861006"/>
            <a:ext cx="5427327" cy="640175"/>
            <a:chOff x="283597" y="1852049"/>
            <a:chExt cx="5427327" cy="64017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2F0C71E-0E71-BD8B-AFB0-F5C3A0510794}"/>
                </a:ext>
              </a:extLst>
            </p:cNvPr>
            <p:cNvSpPr txBox="1"/>
            <p:nvPr/>
          </p:nvSpPr>
          <p:spPr>
            <a:xfrm>
              <a:off x="283597" y="2190603"/>
              <a:ext cx="542732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2A4A864-DCDA-CFDF-6450-CEB4517040B6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838DE3E-9352-2FC2-40A6-576F68D9EDA8}"/>
              </a:ext>
            </a:extLst>
          </p:cNvPr>
          <p:cNvGrpSpPr/>
          <p:nvPr/>
        </p:nvGrpSpPr>
        <p:grpSpPr>
          <a:xfrm>
            <a:off x="6447172" y="3986393"/>
            <a:ext cx="5427327" cy="640175"/>
            <a:chOff x="283597" y="1852049"/>
            <a:chExt cx="5427327" cy="640175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E5120BC-FDC9-4D19-B605-F4553A4F7941}"/>
                </a:ext>
              </a:extLst>
            </p:cNvPr>
            <p:cNvSpPr txBox="1"/>
            <p:nvPr/>
          </p:nvSpPr>
          <p:spPr>
            <a:xfrm>
              <a:off x="283597" y="2190603"/>
              <a:ext cx="542732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7BA6480-B617-B833-7775-160C20442672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859D976-BE3E-BAB2-BAFB-00BB988AE44E}"/>
              </a:ext>
            </a:extLst>
          </p:cNvPr>
          <p:cNvGrpSpPr/>
          <p:nvPr/>
        </p:nvGrpSpPr>
        <p:grpSpPr>
          <a:xfrm>
            <a:off x="6447172" y="5111780"/>
            <a:ext cx="5427327" cy="640175"/>
            <a:chOff x="283597" y="1852049"/>
            <a:chExt cx="5427327" cy="640175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785542B-2661-F442-1F12-11974F5A2F07}"/>
                </a:ext>
              </a:extLst>
            </p:cNvPr>
            <p:cNvSpPr txBox="1"/>
            <p:nvPr/>
          </p:nvSpPr>
          <p:spPr>
            <a:xfrm>
              <a:off x="283597" y="2190603"/>
              <a:ext cx="542732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F07209E-7567-13D0-17BE-B13EB02466CB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058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417692" y="0"/>
            <a:ext cx="12073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6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BE30C-62E0-87CB-61BA-FB0D231BBB85}"/>
              </a:ext>
            </a:extLst>
          </p:cNvPr>
          <p:cNvSpPr txBox="1"/>
          <p:nvPr/>
        </p:nvSpPr>
        <p:spPr>
          <a:xfrm>
            <a:off x="5483224" y="306850"/>
            <a:ext cx="2193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0">
                      <a:srgbClr val="FFF5C9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8E6DAB-90D5-4CF4-02E3-D0AD1E6FDBB7}"/>
              </a:ext>
            </a:extLst>
          </p:cNvPr>
          <p:cNvGrpSpPr/>
          <p:nvPr/>
        </p:nvGrpSpPr>
        <p:grpSpPr>
          <a:xfrm>
            <a:off x="3297193" y="79906"/>
            <a:ext cx="5242014" cy="584457"/>
            <a:chOff x="3606141" y="1057515"/>
            <a:chExt cx="5242014" cy="5844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2719A14-262D-3C06-8E25-195177B52415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229AA1E-FC79-4934-3027-F8F3DCFCEAB1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4A57285-62A2-7261-37AE-722AF0A7CE8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1DF4DA-C477-59B2-D6F9-3AFC00657EDB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C211463-C79B-0414-103B-9668D8821407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B9BC672-A303-2A93-2EB8-62C2CCA1AE6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98616119-0569-F586-66D9-A46B9976E6A1}"/>
              </a:ext>
            </a:extLst>
          </p:cNvPr>
          <p:cNvCxnSpPr/>
          <p:nvPr/>
        </p:nvCxnSpPr>
        <p:spPr>
          <a:xfrm>
            <a:off x="2130585" y="2334879"/>
            <a:ext cx="1" cy="82434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 33">
            <a:extLst>
              <a:ext uri="{FF2B5EF4-FFF2-40B4-BE49-F238E27FC236}">
                <a16:creationId xmlns:a16="http://schemas.microsoft.com/office/drawing/2014/main" id="{A4F6015A-3317-E81D-8BBD-A799AF2377FF}"/>
              </a:ext>
            </a:extLst>
          </p:cNvPr>
          <p:cNvSpPr/>
          <p:nvPr/>
        </p:nvSpPr>
        <p:spPr>
          <a:xfrm>
            <a:off x="888915" y="3267752"/>
            <a:ext cx="2510068" cy="766618"/>
          </a:xfrm>
          <a:custGeom>
            <a:avLst/>
            <a:gdLst>
              <a:gd name="connsiteX0" fmla="*/ 0 w 2510068"/>
              <a:gd name="connsiteY0" fmla="*/ 0 h 766618"/>
              <a:gd name="connsiteX1" fmla="*/ 2510068 w 2510068"/>
              <a:gd name="connsiteY1" fmla="*/ 0 h 766618"/>
              <a:gd name="connsiteX2" fmla="*/ 2510068 w 2510068"/>
              <a:gd name="connsiteY2" fmla="*/ 766618 h 766618"/>
              <a:gd name="connsiteX3" fmla="*/ 2 w 2510068"/>
              <a:gd name="connsiteY3" fmla="*/ 766618 h 766618"/>
              <a:gd name="connsiteX4" fmla="*/ 325667 w 2510068"/>
              <a:gd name="connsiteY4" fmla="*/ 383310 h 766618"/>
              <a:gd name="connsiteX5" fmla="*/ 0 w 2510068"/>
              <a:gd name="connsiteY5" fmla="*/ 0 h 766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0068" h="766618">
                <a:moveTo>
                  <a:pt x="0" y="0"/>
                </a:moveTo>
                <a:lnTo>
                  <a:pt x="2510068" y="0"/>
                </a:lnTo>
                <a:lnTo>
                  <a:pt x="2510068" y="766618"/>
                </a:lnTo>
                <a:lnTo>
                  <a:pt x="2" y="766618"/>
                </a:lnTo>
                <a:lnTo>
                  <a:pt x="325667" y="38331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900B2EC-EDF8-9A52-92C2-5852F9FB33AD}"/>
              </a:ext>
            </a:extLst>
          </p:cNvPr>
          <p:cNvSpPr/>
          <p:nvPr/>
        </p:nvSpPr>
        <p:spPr>
          <a:xfrm>
            <a:off x="3463638" y="3267752"/>
            <a:ext cx="2456873" cy="766618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EED7217-9E5B-997D-C8B8-3D80286ED702}"/>
              </a:ext>
            </a:extLst>
          </p:cNvPr>
          <p:cNvSpPr/>
          <p:nvPr/>
        </p:nvSpPr>
        <p:spPr>
          <a:xfrm>
            <a:off x="5985166" y="3267752"/>
            <a:ext cx="2456873" cy="766618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 36">
            <a:extLst>
              <a:ext uri="{FF2B5EF4-FFF2-40B4-BE49-F238E27FC236}">
                <a16:creationId xmlns:a16="http://schemas.microsoft.com/office/drawing/2014/main" id="{F9155B29-0530-683A-DEDD-A8C30B9EFC9D}"/>
              </a:ext>
            </a:extLst>
          </p:cNvPr>
          <p:cNvSpPr/>
          <p:nvPr/>
        </p:nvSpPr>
        <p:spPr>
          <a:xfrm rot="5400000">
            <a:off x="9528818" y="2248642"/>
            <a:ext cx="766619" cy="2804838"/>
          </a:xfrm>
          <a:custGeom>
            <a:avLst/>
            <a:gdLst>
              <a:gd name="connsiteX0" fmla="*/ 0 w 766619"/>
              <a:gd name="connsiteY0" fmla="*/ 2804838 h 2804838"/>
              <a:gd name="connsiteX1" fmla="*/ 0 w 766619"/>
              <a:gd name="connsiteY1" fmla="*/ 347965 h 2804838"/>
              <a:gd name="connsiteX2" fmla="*/ 2 w 766619"/>
              <a:gd name="connsiteY2" fmla="*/ 347965 h 2804838"/>
              <a:gd name="connsiteX3" fmla="*/ 383310 w 766619"/>
              <a:gd name="connsiteY3" fmla="*/ 0 h 2804838"/>
              <a:gd name="connsiteX4" fmla="*/ 766618 w 766619"/>
              <a:gd name="connsiteY4" fmla="*/ 347965 h 2804838"/>
              <a:gd name="connsiteX5" fmla="*/ 766618 w 766619"/>
              <a:gd name="connsiteY5" fmla="*/ 347965 h 2804838"/>
              <a:gd name="connsiteX6" fmla="*/ 766618 w 766619"/>
              <a:gd name="connsiteY6" fmla="*/ 347965 h 2804838"/>
              <a:gd name="connsiteX7" fmla="*/ 766619 w 766619"/>
              <a:gd name="connsiteY7" fmla="*/ 347966 h 2804838"/>
              <a:gd name="connsiteX8" fmla="*/ 766618 w 766619"/>
              <a:gd name="connsiteY8" fmla="*/ 347966 h 2804838"/>
              <a:gd name="connsiteX9" fmla="*/ 766618 w 766619"/>
              <a:gd name="connsiteY9" fmla="*/ 2804838 h 280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6619" h="2804838">
                <a:moveTo>
                  <a:pt x="0" y="2804838"/>
                </a:moveTo>
                <a:lnTo>
                  <a:pt x="0" y="347965"/>
                </a:lnTo>
                <a:lnTo>
                  <a:pt x="2" y="347965"/>
                </a:lnTo>
                <a:lnTo>
                  <a:pt x="383310" y="0"/>
                </a:lnTo>
                <a:lnTo>
                  <a:pt x="766618" y="347965"/>
                </a:lnTo>
                <a:lnTo>
                  <a:pt x="766618" y="347965"/>
                </a:lnTo>
                <a:lnTo>
                  <a:pt x="766618" y="347965"/>
                </a:lnTo>
                <a:lnTo>
                  <a:pt x="766619" y="347966"/>
                </a:lnTo>
                <a:lnTo>
                  <a:pt x="766618" y="347966"/>
                </a:lnTo>
                <a:lnTo>
                  <a:pt x="766618" y="280483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6FA5F5D-434E-F9A1-97DA-AC45D2FC00F7}"/>
              </a:ext>
            </a:extLst>
          </p:cNvPr>
          <p:cNvSpPr/>
          <p:nvPr/>
        </p:nvSpPr>
        <p:spPr>
          <a:xfrm>
            <a:off x="1548695" y="3062246"/>
            <a:ext cx="1182254" cy="1182254"/>
          </a:xfrm>
          <a:prstGeom prst="ellipse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B6D461DF-6E80-93AC-81EB-CC9D3AE90DC3}"/>
              </a:ext>
            </a:extLst>
          </p:cNvPr>
          <p:cNvSpPr/>
          <p:nvPr/>
        </p:nvSpPr>
        <p:spPr>
          <a:xfrm>
            <a:off x="2041238" y="2122443"/>
            <a:ext cx="212436" cy="212436"/>
          </a:xfrm>
          <a:prstGeom prst="ellipse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18" name="scheme_154200">
            <a:extLst>
              <a:ext uri="{FF2B5EF4-FFF2-40B4-BE49-F238E27FC236}">
                <a16:creationId xmlns:a16="http://schemas.microsoft.com/office/drawing/2014/main" id="{9C7F9430-B6B6-ACC2-0AA9-8847847D04CC}"/>
              </a:ext>
            </a:extLst>
          </p:cNvPr>
          <p:cNvSpPr>
            <a:spLocks noChangeAspect="1"/>
          </p:cNvSpPr>
          <p:nvPr/>
        </p:nvSpPr>
        <p:spPr bwMode="auto">
          <a:xfrm>
            <a:off x="1834978" y="3351326"/>
            <a:ext cx="609685" cy="568510"/>
          </a:xfrm>
          <a:custGeom>
            <a:avLst/>
            <a:gdLst>
              <a:gd name="T0" fmla="*/ 3958 w 4630"/>
              <a:gd name="T1" fmla="*/ 1193 h 4324"/>
              <a:gd name="T2" fmla="*/ 3772 w 4630"/>
              <a:gd name="T3" fmla="*/ 1223 h 4324"/>
              <a:gd name="T4" fmla="*/ 3358 w 4630"/>
              <a:gd name="T5" fmla="*/ 1778 h 4324"/>
              <a:gd name="T6" fmla="*/ 3055 w 4630"/>
              <a:gd name="T7" fmla="*/ 1876 h 4324"/>
              <a:gd name="T8" fmla="*/ 2515 w 4630"/>
              <a:gd name="T9" fmla="*/ 1484 h 4324"/>
              <a:gd name="T10" fmla="*/ 2515 w 4630"/>
              <a:gd name="T11" fmla="*/ 1166 h 4324"/>
              <a:gd name="T12" fmla="*/ 2915 w 4630"/>
              <a:gd name="T13" fmla="*/ 600 h 4324"/>
              <a:gd name="T14" fmla="*/ 2315 w 4630"/>
              <a:gd name="T15" fmla="*/ 0 h 4324"/>
              <a:gd name="T16" fmla="*/ 1715 w 4630"/>
              <a:gd name="T17" fmla="*/ 600 h 4324"/>
              <a:gd name="T18" fmla="*/ 2115 w 4630"/>
              <a:gd name="T19" fmla="*/ 1166 h 4324"/>
              <a:gd name="T20" fmla="*/ 2115 w 4630"/>
              <a:gd name="T21" fmla="*/ 1484 h 4324"/>
              <a:gd name="T22" fmla="*/ 1575 w 4630"/>
              <a:gd name="T23" fmla="*/ 1877 h 4324"/>
              <a:gd name="T24" fmla="*/ 1273 w 4630"/>
              <a:gd name="T25" fmla="*/ 1778 h 4324"/>
              <a:gd name="T26" fmla="*/ 858 w 4630"/>
              <a:gd name="T27" fmla="*/ 1223 h 4324"/>
              <a:gd name="T28" fmla="*/ 673 w 4630"/>
              <a:gd name="T29" fmla="*/ 1193 h 4324"/>
              <a:gd name="T30" fmla="*/ 102 w 4630"/>
              <a:gd name="T31" fmla="*/ 1608 h 4324"/>
              <a:gd name="T32" fmla="*/ 488 w 4630"/>
              <a:gd name="T33" fmla="*/ 2364 h 4324"/>
              <a:gd name="T34" fmla="*/ 673 w 4630"/>
              <a:gd name="T35" fmla="*/ 2394 h 4324"/>
              <a:gd name="T36" fmla="*/ 1149 w 4630"/>
              <a:gd name="T37" fmla="*/ 2159 h 4324"/>
              <a:gd name="T38" fmla="*/ 1452 w 4630"/>
              <a:gd name="T39" fmla="*/ 2258 h 4324"/>
              <a:gd name="T40" fmla="*/ 1449 w 4630"/>
              <a:gd name="T41" fmla="*/ 2327 h 4324"/>
              <a:gd name="T42" fmla="*/ 1658 w 4630"/>
              <a:gd name="T43" fmla="*/ 2891 h 4324"/>
              <a:gd name="T44" fmla="*/ 1471 w 4630"/>
              <a:gd name="T45" fmla="*/ 3149 h 4324"/>
              <a:gd name="T46" fmla="*/ 1301 w 4630"/>
              <a:gd name="T47" fmla="*/ 3124 h 4324"/>
              <a:gd name="T48" fmla="*/ 815 w 4630"/>
              <a:gd name="T49" fmla="*/ 3371 h 4324"/>
              <a:gd name="T50" fmla="*/ 948 w 4630"/>
              <a:gd name="T51" fmla="*/ 4209 h 4324"/>
              <a:gd name="T52" fmla="*/ 1300 w 4630"/>
              <a:gd name="T53" fmla="*/ 4324 h 4324"/>
              <a:gd name="T54" fmla="*/ 1786 w 4630"/>
              <a:gd name="T55" fmla="*/ 4077 h 4324"/>
              <a:gd name="T56" fmla="*/ 1795 w 4630"/>
              <a:gd name="T57" fmla="*/ 3384 h 4324"/>
              <a:gd name="T58" fmla="*/ 1981 w 4630"/>
              <a:gd name="T59" fmla="*/ 3127 h 4324"/>
              <a:gd name="T60" fmla="*/ 2315 w 4630"/>
              <a:gd name="T61" fmla="*/ 3194 h 4324"/>
              <a:gd name="T62" fmla="*/ 2647 w 4630"/>
              <a:gd name="T63" fmla="*/ 3127 h 4324"/>
              <a:gd name="T64" fmla="*/ 2836 w 4630"/>
              <a:gd name="T65" fmla="*/ 3385 h 4324"/>
              <a:gd name="T66" fmla="*/ 2845 w 4630"/>
              <a:gd name="T67" fmla="*/ 4077 h 4324"/>
              <a:gd name="T68" fmla="*/ 3331 w 4630"/>
              <a:gd name="T69" fmla="*/ 4324 h 4324"/>
              <a:gd name="T70" fmla="*/ 3331 w 4630"/>
              <a:gd name="T71" fmla="*/ 4324 h 4324"/>
              <a:gd name="T72" fmla="*/ 3683 w 4630"/>
              <a:gd name="T73" fmla="*/ 4209 h 4324"/>
              <a:gd name="T74" fmla="*/ 3816 w 4630"/>
              <a:gd name="T75" fmla="*/ 3371 h 4324"/>
              <a:gd name="T76" fmla="*/ 3330 w 4630"/>
              <a:gd name="T77" fmla="*/ 3124 h 4324"/>
              <a:gd name="T78" fmla="*/ 3159 w 4630"/>
              <a:gd name="T79" fmla="*/ 3149 h 4324"/>
              <a:gd name="T80" fmla="*/ 2971 w 4630"/>
              <a:gd name="T81" fmla="*/ 2893 h 4324"/>
              <a:gd name="T82" fmla="*/ 3182 w 4630"/>
              <a:gd name="T83" fmla="*/ 2327 h 4324"/>
              <a:gd name="T84" fmla="*/ 3179 w 4630"/>
              <a:gd name="T85" fmla="*/ 2257 h 4324"/>
              <a:gd name="T86" fmla="*/ 3481 w 4630"/>
              <a:gd name="T87" fmla="*/ 2159 h 4324"/>
              <a:gd name="T88" fmla="*/ 3957 w 4630"/>
              <a:gd name="T89" fmla="*/ 2394 h 4324"/>
              <a:gd name="T90" fmla="*/ 3957 w 4630"/>
              <a:gd name="T91" fmla="*/ 2394 h 4324"/>
              <a:gd name="T92" fmla="*/ 4143 w 4630"/>
              <a:gd name="T93" fmla="*/ 2364 h 4324"/>
              <a:gd name="T94" fmla="*/ 4528 w 4630"/>
              <a:gd name="T95" fmla="*/ 1608 h 4324"/>
              <a:gd name="T96" fmla="*/ 3958 w 4630"/>
              <a:gd name="T97" fmla="*/ 1193 h 4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30" h="4324">
                <a:moveTo>
                  <a:pt x="3958" y="1193"/>
                </a:moveTo>
                <a:cubicBezTo>
                  <a:pt x="3895" y="1193"/>
                  <a:pt x="3832" y="1203"/>
                  <a:pt x="3772" y="1223"/>
                </a:cubicBezTo>
                <a:cubicBezTo>
                  <a:pt x="3524" y="1304"/>
                  <a:pt x="3364" y="1531"/>
                  <a:pt x="3358" y="1778"/>
                </a:cubicBezTo>
                <a:lnTo>
                  <a:pt x="3055" y="1876"/>
                </a:lnTo>
                <a:cubicBezTo>
                  <a:pt x="2936" y="1682"/>
                  <a:pt x="2743" y="1538"/>
                  <a:pt x="2515" y="1484"/>
                </a:cubicBezTo>
                <a:lnTo>
                  <a:pt x="2515" y="1166"/>
                </a:lnTo>
                <a:cubicBezTo>
                  <a:pt x="2748" y="1083"/>
                  <a:pt x="2915" y="861"/>
                  <a:pt x="2915" y="600"/>
                </a:cubicBezTo>
                <a:cubicBezTo>
                  <a:pt x="2915" y="270"/>
                  <a:pt x="2646" y="0"/>
                  <a:pt x="2315" y="0"/>
                </a:cubicBezTo>
                <a:cubicBezTo>
                  <a:pt x="1984" y="0"/>
                  <a:pt x="1715" y="270"/>
                  <a:pt x="1715" y="600"/>
                </a:cubicBezTo>
                <a:cubicBezTo>
                  <a:pt x="1715" y="861"/>
                  <a:pt x="1882" y="1083"/>
                  <a:pt x="2115" y="1166"/>
                </a:cubicBezTo>
                <a:lnTo>
                  <a:pt x="2115" y="1484"/>
                </a:lnTo>
                <a:cubicBezTo>
                  <a:pt x="1887" y="1538"/>
                  <a:pt x="1694" y="1682"/>
                  <a:pt x="1575" y="1877"/>
                </a:cubicBezTo>
                <a:lnTo>
                  <a:pt x="1273" y="1778"/>
                </a:lnTo>
                <a:cubicBezTo>
                  <a:pt x="1266" y="1531"/>
                  <a:pt x="1107" y="1304"/>
                  <a:pt x="858" y="1223"/>
                </a:cubicBezTo>
                <a:cubicBezTo>
                  <a:pt x="798" y="1203"/>
                  <a:pt x="736" y="1193"/>
                  <a:pt x="673" y="1193"/>
                </a:cubicBezTo>
                <a:cubicBezTo>
                  <a:pt x="412" y="1193"/>
                  <a:pt x="183" y="1360"/>
                  <a:pt x="102" y="1608"/>
                </a:cubicBezTo>
                <a:cubicBezTo>
                  <a:pt x="0" y="1923"/>
                  <a:pt x="173" y="2262"/>
                  <a:pt x="488" y="2364"/>
                </a:cubicBezTo>
                <a:cubicBezTo>
                  <a:pt x="548" y="2384"/>
                  <a:pt x="610" y="2394"/>
                  <a:pt x="673" y="2394"/>
                </a:cubicBezTo>
                <a:cubicBezTo>
                  <a:pt x="864" y="2394"/>
                  <a:pt x="1038" y="2304"/>
                  <a:pt x="1149" y="2159"/>
                </a:cubicBezTo>
                <a:lnTo>
                  <a:pt x="1452" y="2258"/>
                </a:lnTo>
                <a:cubicBezTo>
                  <a:pt x="1450" y="2281"/>
                  <a:pt x="1449" y="2304"/>
                  <a:pt x="1449" y="2327"/>
                </a:cubicBezTo>
                <a:cubicBezTo>
                  <a:pt x="1449" y="2542"/>
                  <a:pt x="1528" y="2740"/>
                  <a:pt x="1658" y="2891"/>
                </a:cubicBezTo>
                <a:lnTo>
                  <a:pt x="1471" y="3149"/>
                </a:lnTo>
                <a:cubicBezTo>
                  <a:pt x="1416" y="3132"/>
                  <a:pt x="1359" y="3124"/>
                  <a:pt x="1301" y="3124"/>
                </a:cubicBezTo>
                <a:cubicBezTo>
                  <a:pt x="1109" y="3124"/>
                  <a:pt x="927" y="3216"/>
                  <a:pt x="815" y="3371"/>
                </a:cubicBezTo>
                <a:cubicBezTo>
                  <a:pt x="620" y="3639"/>
                  <a:pt x="680" y="4015"/>
                  <a:pt x="948" y="4209"/>
                </a:cubicBezTo>
                <a:cubicBezTo>
                  <a:pt x="1051" y="4284"/>
                  <a:pt x="1173" y="4324"/>
                  <a:pt x="1300" y="4324"/>
                </a:cubicBezTo>
                <a:cubicBezTo>
                  <a:pt x="1492" y="4324"/>
                  <a:pt x="1673" y="4232"/>
                  <a:pt x="1786" y="4077"/>
                </a:cubicBezTo>
                <a:cubicBezTo>
                  <a:pt x="1939" y="3866"/>
                  <a:pt x="1934" y="3588"/>
                  <a:pt x="1795" y="3384"/>
                </a:cubicBezTo>
                <a:lnTo>
                  <a:pt x="1981" y="3127"/>
                </a:lnTo>
                <a:cubicBezTo>
                  <a:pt x="2084" y="3170"/>
                  <a:pt x="2197" y="3194"/>
                  <a:pt x="2315" y="3194"/>
                </a:cubicBezTo>
                <a:cubicBezTo>
                  <a:pt x="2433" y="3194"/>
                  <a:pt x="2545" y="3170"/>
                  <a:pt x="2647" y="3127"/>
                </a:cubicBezTo>
                <a:lnTo>
                  <a:pt x="2836" y="3385"/>
                </a:lnTo>
                <a:cubicBezTo>
                  <a:pt x="2696" y="3588"/>
                  <a:pt x="2692" y="3866"/>
                  <a:pt x="2845" y="4077"/>
                </a:cubicBezTo>
                <a:cubicBezTo>
                  <a:pt x="2957" y="4232"/>
                  <a:pt x="3139" y="4324"/>
                  <a:pt x="3331" y="4324"/>
                </a:cubicBezTo>
                <a:lnTo>
                  <a:pt x="3331" y="4324"/>
                </a:lnTo>
                <a:cubicBezTo>
                  <a:pt x="3458" y="4324"/>
                  <a:pt x="3580" y="4284"/>
                  <a:pt x="3683" y="4209"/>
                </a:cubicBezTo>
                <a:cubicBezTo>
                  <a:pt x="3951" y="4015"/>
                  <a:pt x="4010" y="3639"/>
                  <a:pt x="3816" y="3371"/>
                </a:cubicBezTo>
                <a:cubicBezTo>
                  <a:pt x="3703" y="3216"/>
                  <a:pt x="3522" y="3124"/>
                  <a:pt x="3330" y="3124"/>
                </a:cubicBezTo>
                <a:cubicBezTo>
                  <a:pt x="3271" y="3124"/>
                  <a:pt x="3214" y="3133"/>
                  <a:pt x="3159" y="3149"/>
                </a:cubicBezTo>
                <a:lnTo>
                  <a:pt x="2971" y="2893"/>
                </a:lnTo>
                <a:cubicBezTo>
                  <a:pt x="3102" y="2741"/>
                  <a:pt x="3182" y="2543"/>
                  <a:pt x="3182" y="2327"/>
                </a:cubicBezTo>
                <a:cubicBezTo>
                  <a:pt x="3182" y="2303"/>
                  <a:pt x="3181" y="2280"/>
                  <a:pt x="3179" y="2257"/>
                </a:cubicBezTo>
                <a:lnTo>
                  <a:pt x="3481" y="2159"/>
                </a:lnTo>
                <a:cubicBezTo>
                  <a:pt x="3592" y="2304"/>
                  <a:pt x="3766" y="2394"/>
                  <a:pt x="3957" y="2394"/>
                </a:cubicBezTo>
                <a:lnTo>
                  <a:pt x="3957" y="2394"/>
                </a:lnTo>
                <a:cubicBezTo>
                  <a:pt x="4020" y="2394"/>
                  <a:pt x="4083" y="2384"/>
                  <a:pt x="4143" y="2364"/>
                </a:cubicBezTo>
                <a:cubicBezTo>
                  <a:pt x="4458" y="2262"/>
                  <a:pt x="4630" y="1923"/>
                  <a:pt x="4528" y="1608"/>
                </a:cubicBezTo>
                <a:cubicBezTo>
                  <a:pt x="4447" y="1360"/>
                  <a:pt x="4218" y="1193"/>
                  <a:pt x="3958" y="11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5CE4CA1-4EC6-A082-AAAF-3C0A1D648E93}"/>
              </a:ext>
            </a:extLst>
          </p:cNvPr>
          <p:cNvCxnSpPr/>
          <p:nvPr/>
        </p:nvCxnSpPr>
        <p:spPr>
          <a:xfrm rot="10800000">
            <a:off x="4699804" y="4153290"/>
            <a:ext cx="1" cy="82434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id="{FCBDD05C-00BC-7995-73C3-51A6F9DD5387}"/>
              </a:ext>
            </a:extLst>
          </p:cNvPr>
          <p:cNvSpPr/>
          <p:nvPr/>
        </p:nvSpPr>
        <p:spPr>
          <a:xfrm rot="10800000">
            <a:off x="4099441" y="3068016"/>
            <a:ext cx="1182254" cy="118225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075E0AF-E47B-F536-DF47-0BC7504C3721}"/>
              </a:ext>
            </a:extLst>
          </p:cNvPr>
          <p:cNvSpPr/>
          <p:nvPr/>
        </p:nvSpPr>
        <p:spPr>
          <a:xfrm rot="10800000">
            <a:off x="4595188" y="4977637"/>
            <a:ext cx="212436" cy="212436"/>
          </a:xfrm>
          <a:prstGeom prst="ellipse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4EDBCC8-45F2-CBA0-7C2D-73044C9E09B6}"/>
              </a:ext>
            </a:extLst>
          </p:cNvPr>
          <p:cNvCxnSpPr/>
          <p:nvPr/>
        </p:nvCxnSpPr>
        <p:spPr>
          <a:xfrm>
            <a:off x="7184384" y="2329682"/>
            <a:ext cx="1" cy="82434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id="{6AEB9D57-2465-DF09-DB16-D155C5BA406F}"/>
              </a:ext>
            </a:extLst>
          </p:cNvPr>
          <p:cNvSpPr/>
          <p:nvPr/>
        </p:nvSpPr>
        <p:spPr>
          <a:xfrm>
            <a:off x="6602494" y="3057049"/>
            <a:ext cx="1182254" cy="1182254"/>
          </a:xfrm>
          <a:prstGeom prst="ellipse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FA737E31-7245-6ED6-623A-3DEF33F8E03A}"/>
              </a:ext>
            </a:extLst>
          </p:cNvPr>
          <p:cNvSpPr/>
          <p:nvPr/>
        </p:nvSpPr>
        <p:spPr>
          <a:xfrm>
            <a:off x="7095037" y="2117246"/>
            <a:ext cx="212436" cy="212436"/>
          </a:xfrm>
          <a:prstGeom prst="ellipse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895AEF9F-3AD9-3BE5-B592-E08394459AC7}"/>
              </a:ext>
            </a:extLst>
          </p:cNvPr>
          <p:cNvCxnSpPr/>
          <p:nvPr/>
        </p:nvCxnSpPr>
        <p:spPr>
          <a:xfrm rot="10800000">
            <a:off x="9753603" y="4148093"/>
            <a:ext cx="1" cy="82434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>
            <a:extLst>
              <a:ext uri="{FF2B5EF4-FFF2-40B4-BE49-F238E27FC236}">
                <a16:creationId xmlns:a16="http://schemas.microsoft.com/office/drawing/2014/main" id="{5A4FE73B-19D5-0A96-A4BA-2B94887F04F5}"/>
              </a:ext>
            </a:extLst>
          </p:cNvPr>
          <p:cNvSpPr/>
          <p:nvPr/>
        </p:nvSpPr>
        <p:spPr>
          <a:xfrm rot="10800000">
            <a:off x="9153240" y="3062819"/>
            <a:ext cx="1182254" cy="118225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11CBA8D4-2FA8-BC86-4FFA-5E49262A5A6B}"/>
              </a:ext>
            </a:extLst>
          </p:cNvPr>
          <p:cNvSpPr/>
          <p:nvPr/>
        </p:nvSpPr>
        <p:spPr>
          <a:xfrm rot="10800000">
            <a:off x="9648987" y="4972440"/>
            <a:ext cx="212436" cy="212436"/>
          </a:xfrm>
          <a:prstGeom prst="ellipse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40" name="group_126413" descr="D:\51PPT模板网\51pptmoban.com\图片.jpg">
            <a:extLst>
              <a:ext uri="{FF2B5EF4-FFF2-40B4-BE49-F238E27FC236}">
                <a16:creationId xmlns:a16="http://schemas.microsoft.com/office/drawing/2014/main" id="{F55B348C-47FA-B425-D56F-4C7A8546E632}"/>
              </a:ext>
            </a:extLst>
          </p:cNvPr>
          <p:cNvSpPr>
            <a:spLocks noChangeAspect="1"/>
          </p:cNvSpPr>
          <p:nvPr/>
        </p:nvSpPr>
        <p:spPr bwMode="auto">
          <a:xfrm>
            <a:off x="6929813" y="3472866"/>
            <a:ext cx="552520" cy="329695"/>
          </a:xfrm>
          <a:custGeom>
            <a:avLst/>
            <a:gdLst>
              <a:gd name="connsiteX0" fmla="*/ 304490 w 608979"/>
              <a:gd name="connsiteY0" fmla="*/ 195651 h 363385"/>
              <a:gd name="connsiteX1" fmla="*/ 304583 w 608979"/>
              <a:gd name="connsiteY1" fmla="*/ 195651 h 363385"/>
              <a:gd name="connsiteX2" fmla="*/ 304770 w 608979"/>
              <a:gd name="connsiteY2" fmla="*/ 195651 h 363385"/>
              <a:gd name="connsiteX3" fmla="*/ 312252 w 608979"/>
              <a:gd name="connsiteY3" fmla="*/ 237304 h 363385"/>
              <a:gd name="connsiteX4" fmla="*/ 328430 w 608979"/>
              <a:gd name="connsiteY4" fmla="*/ 283254 h 363385"/>
              <a:gd name="connsiteX5" fmla="*/ 356111 w 608979"/>
              <a:gd name="connsiteY5" fmla="*/ 195744 h 363385"/>
              <a:gd name="connsiteX6" fmla="*/ 422040 w 608979"/>
              <a:gd name="connsiteY6" fmla="*/ 232261 h 363385"/>
              <a:gd name="connsiteX7" fmla="*/ 430830 w 608979"/>
              <a:gd name="connsiteY7" fmla="*/ 238425 h 363385"/>
              <a:gd name="connsiteX8" fmla="*/ 450001 w 608979"/>
              <a:gd name="connsiteY8" fmla="*/ 228619 h 363385"/>
              <a:gd name="connsiteX9" fmla="*/ 472352 w 608979"/>
              <a:gd name="connsiteY9" fmla="*/ 299131 h 363385"/>
              <a:gd name="connsiteX10" fmla="*/ 485257 w 608979"/>
              <a:gd name="connsiteY10" fmla="*/ 262240 h 363385"/>
              <a:gd name="connsiteX11" fmla="*/ 491242 w 608979"/>
              <a:gd name="connsiteY11" fmla="*/ 228712 h 363385"/>
              <a:gd name="connsiteX12" fmla="*/ 491429 w 608979"/>
              <a:gd name="connsiteY12" fmla="*/ 228712 h 363385"/>
              <a:gd name="connsiteX13" fmla="*/ 491523 w 608979"/>
              <a:gd name="connsiteY13" fmla="*/ 228712 h 363385"/>
              <a:gd name="connsiteX14" fmla="*/ 497508 w 608979"/>
              <a:gd name="connsiteY14" fmla="*/ 262240 h 363385"/>
              <a:gd name="connsiteX15" fmla="*/ 510506 w 608979"/>
              <a:gd name="connsiteY15" fmla="*/ 299224 h 363385"/>
              <a:gd name="connsiteX16" fmla="*/ 532763 w 608979"/>
              <a:gd name="connsiteY16" fmla="*/ 228712 h 363385"/>
              <a:gd name="connsiteX17" fmla="*/ 585881 w 608979"/>
              <a:gd name="connsiteY17" fmla="*/ 258038 h 363385"/>
              <a:gd name="connsiteX18" fmla="*/ 608886 w 608979"/>
              <a:gd name="connsiteY18" fmla="*/ 301092 h 363385"/>
              <a:gd name="connsiteX19" fmla="*/ 608979 w 608979"/>
              <a:gd name="connsiteY19" fmla="*/ 363385 h 363385"/>
              <a:gd name="connsiteX20" fmla="*/ 491242 w 608979"/>
              <a:gd name="connsiteY20" fmla="*/ 363385 h 363385"/>
              <a:gd name="connsiteX21" fmla="*/ 450469 w 608979"/>
              <a:gd name="connsiteY21" fmla="*/ 363385 h 363385"/>
              <a:gd name="connsiteX22" fmla="*/ 373785 w 608979"/>
              <a:gd name="connsiteY22" fmla="*/ 363385 h 363385"/>
              <a:gd name="connsiteX23" fmla="*/ 304209 w 608979"/>
              <a:gd name="connsiteY23" fmla="*/ 363385 h 363385"/>
              <a:gd name="connsiteX24" fmla="*/ 234633 w 608979"/>
              <a:gd name="connsiteY24" fmla="*/ 363385 h 363385"/>
              <a:gd name="connsiteX25" fmla="*/ 158230 w 608979"/>
              <a:gd name="connsiteY25" fmla="*/ 363385 h 363385"/>
              <a:gd name="connsiteX26" fmla="*/ 117176 w 608979"/>
              <a:gd name="connsiteY26" fmla="*/ 363385 h 363385"/>
              <a:gd name="connsiteX27" fmla="*/ 0 w 608979"/>
              <a:gd name="connsiteY27" fmla="*/ 363385 h 363385"/>
              <a:gd name="connsiteX28" fmla="*/ 0 w 608979"/>
              <a:gd name="connsiteY28" fmla="*/ 300998 h 363385"/>
              <a:gd name="connsiteX29" fmla="*/ 22911 w 608979"/>
              <a:gd name="connsiteY29" fmla="*/ 257851 h 363385"/>
              <a:gd name="connsiteX30" fmla="*/ 76029 w 608979"/>
              <a:gd name="connsiteY30" fmla="*/ 228619 h 363385"/>
              <a:gd name="connsiteX31" fmla="*/ 98380 w 608979"/>
              <a:gd name="connsiteY31" fmla="*/ 299131 h 363385"/>
              <a:gd name="connsiteX32" fmla="*/ 111378 w 608979"/>
              <a:gd name="connsiteY32" fmla="*/ 262240 h 363385"/>
              <a:gd name="connsiteX33" fmla="*/ 117363 w 608979"/>
              <a:gd name="connsiteY33" fmla="*/ 228712 h 363385"/>
              <a:gd name="connsiteX34" fmla="*/ 117457 w 608979"/>
              <a:gd name="connsiteY34" fmla="*/ 228712 h 363385"/>
              <a:gd name="connsiteX35" fmla="*/ 117550 w 608979"/>
              <a:gd name="connsiteY35" fmla="*/ 228712 h 363385"/>
              <a:gd name="connsiteX36" fmla="*/ 123535 w 608979"/>
              <a:gd name="connsiteY36" fmla="*/ 262240 h 363385"/>
              <a:gd name="connsiteX37" fmla="*/ 136534 w 608979"/>
              <a:gd name="connsiteY37" fmla="*/ 299131 h 363385"/>
              <a:gd name="connsiteX38" fmla="*/ 158885 w 608979"/>
              <a:gd name="connsiteY38" fmla="*/ 228619 h 363385"/>
              <a:gd name="connsiteX39" fmla="*/ 178336 w 608979"/>
              <a:gd name="connsiteY39" fmla="*/ 238612 h 363385"/>
              <a:gd name="connsiteX40" fmla="*/ 187127 w 608979"/>
              <a:gd name="connsiteY40" fmla="*/ 232261 h 363385"/>
              <a:gd name="connsiteX41" fmla="*/ 253149 w 608979"/>
              <a:gd name="connsiteY41" fmla="*/ 195744 h 363385"/>
              <a:gd name="connsiteX42" fmla="*/ 280830 w 608979"/>
              <a:gd name="connsiteY42" fmla="*/ 283254 h 363385"/>
              <a:gd name="connsiteX43" fmla="*/ 297008 w 608979"/>
              <a:gd name="connsiteY43" fmla="*/ 237304 h 363385"/>
              <a:gd name="connsiteX44" fmla="*/ 304490 w 608979"/>
              <a:gd name="connsiteY44" fmla="*/ 195651 h 363385"/>
              <a:gd name="connsiteX45" fmla="*/ 491441 w 608979"/>
              <a:gd name="connsiteY45" fmla="*/ 71099 h 363385"/>
              <a:gd name="connsiteX46" fmla="*/ 546818 w 608979"/>
              <a:gd name="connsiteY46" fmla="*/ 127774 h 363385"/>
              <a:gd name="connsiteX47" fmla="*/ 491815 w 608979"/>
              <a:gd name="connsiteY47" fmla="*/ 214140 h 363385"/>
              <a:gd name="connsiteX48" fmla="*/ 491441 w 608979"/>
              <a:gd name="connsiteY48" fmla="*/ 214140 h 363385"/>
              <a:gd name="connsiteX49" fmla="*/ 491067 w 608979"/>
              <a:gd name="connsiteY49" fmla="*/ 214140 h 363385"/>
              <a:gd name="connsiteX50" fmla="*/ 436064 w 608979"/>
              <a:gd name="connsiteY50" fmla="*/ 127774 h 363385"/>
              <a:gd name="connsiteX51" fmla="*/ 491441 w 608979"/>
              <a:gd name="connsiteY51" fmla="*/ 71099 h 363385"/>
              <a:gd name="connsiteX52" fmla="*/ 117056 w 608979"/>
              <a:gd name="connsiteY52" fmla="*/ 71099 h 363385"/>
              <a:gd name="connsiteX53" fmla="*/ 172424 w 608979"/>
              <a:gd name="connsiteY53" fmla="*/ 127774 h 363385"/>
              <a:gd name="connsiteX54" fmla="*/ 117431 w 608979"/>
              <a:gd name="connsiteY54" fmla="*/ 214140 h 363385"/>
              <a:gd name="connsiteX55" fmla="*/ 117056 w 608979"/>
              <a:gd name="connsiteY55" fmla="*/ 214140 h 363385"/>
              <a:gd name="connsiteX56" fmla="*/ 116682 w 608979"/>
              <a:gd name="connsiteY56" fmla="*/ 214140 h 363385"/>
              <a:gd name="connsiteX57" fmla="*/ 61689 w 608979"/>
              <a:gd name="connsiteY57" fmla="*/ 127774 h 363385"/>
              <a:gd name="connsiteX58" fmla="*/ 117056 w 608979"/>
              <a:gd name="connsiteY58" fmla="*/ 71099 h 363385"/>
              <a:gd name="connsiteX59" fmla="*/ 304490 w 608979"/>
              <a:gd name="connsiteY59" fmla="*/ 38 h 363385"/>
              <a:gd name="connsiteX60" fmla="*/ 373335 w 608979"/>
              <a:gd name="connsiteY60" fmla="*/ 70367 h 363385"/>
              <a:gd name="connsiteX61" fmla="*/ 304957 w 608979"/>
              <a:gd name="connsiteY61" fmla="*/ 177869 h 363385"/>
              <a:gd name="connsiteX62" fmla="*/ 304490 w 608979"/>
              <a:gd name="connsiteY62" fmla="*/ 177869 h 363385"/>
              <a:gd name="connsiteX63" fmla="*/ 304022 w 608979"/>
              <a:gd name="connsiteY63" fmla="*/ 177869 h 363385"/>
              <a:gd name="connsiteX64" fmla="*/ 235644 w 608979"/>
              <a:gd name="connsiteY64" fmla="*/ 70367 h 363385"/>
              <a:gd name="connsiteX65" fmla="*/ 304490 w 608979"/>
              <a:gd name="connsiteY65" fmla="*/ 38 h 36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8979" h="363385">
                <a:moveTo>
                  <a:pt x="304490" y="195651"/>
                </a:moveTo>
                <a:lnTo>
                  <a:pt x="304583" y="195651"/>
                </a:lnTo>
                <a:lnTo>
                  <a:pt x="304770" y="195651"/>
                </a:lnTo>
                <a:cubicBezTo>
                  <a:pt x="310194" y="195744"/>
                  <a:pt x="340681" y="197706"/>
                  <a:pt x="312252" y="237304"/>
                </a:cubicBezTo>
                <a:lnTo>
                  <a:pt x="328430" y="283254"/>
                </a:lnTo>
                <a:lnTo>
                  <a:pt x="356111" y="195744"/>
                </a:lnTo>
                <a:cubicBezTo>
                  <a:pt x="356111" y="195744"/>
                  <a:pt x="390899" y="212649"/>
                  <a:pt x="422040" y="232261"/>
                </a:cubicBezTo>
                <a:cubicBezTo>
                  <a:pt x="425313" y="234222"/>
                  <a:pt x="428212" y="236370"/>
                  <a:pt x="430830" y="238425"/>
                </a:cubicBezTo>
                <a:cubicBezTo>
                  <a:pt x="442052" y="232448"/>
                  <a:pt x="450001" y="228619"/>
                  <a:pt x="450001" y="228619"/>
                </a:cubicBezTo>
                <a:lnTo>
                  <a:pt x="472352" y="299131"/>
                </a:lnTo>
                <a:lnTo>
                  <a:pt x="485257" y="262240"/>
                </a:lnTo>
                <a:cubicBezTo>
                  <a:pt x="462439" y="230393"/>
                  <a:pt x="486940" y="228712"/>
                  <a:pt x="491242" y="228712"/>
                </a:cubicBezTo>
                <a:lnTo>
                  <a:pt x="491429" y="228712"/>
                </a:lnTo>
                <a:lnTo>
                  <a:pt x="491523" y="228712"/>
                </a:lnTo>
                <a:cubicBezTo>
                  <a:pt x="495918" y="228712"/>
                  <a:pt x="520326" y="230393"/>
                  <a:pt x="497508" y="262240"/>
                </a:cubicBezTo>
                <a:lnTo>
                  <a:pt x="510506" y="299224"/>
                </a:lnTo>
                <a:lnTo>
                  <a:pt x="532763" y="228712"/>
                </a:lnTo>
                <a:cubicBezTo>
                  <a:pt x="532763" y="228712"/>
                  <a:pt x="560818" y="242348"/>
                  <a:pt x="585881" y="258038"/>
                </a:cubicBezTo>
                <a:cubicBezTo>
                  <a:pt x="604771" y="269805"/>
                  <a:pt x="608325" y="282693"/>
                  <a:pt x="608886" y="301092"/>
                </a:cubicBezTo>
                <a:lnTo>
                  <a:pt x="608979" y="363385"/>
                </a:lnTo>
                <a:lnTo>
                  <a:pt x="491242" y="363385"/>
                </a:lnTo>
                <a:lnTo>
                  <a:pt x="450469" y="363385"/>
                </a:lnTo>
                <a:lnTo>
                  <a:pt x="373785" y="363385"/>
                </a:lnTo>
                <a:lnTo>
                  <a:pt x="304209" y="363385"/>
                </a:lnTo>
                <a:lnTo>
                  <a:pt x="234633" y="363385"/>
                </a:lnTo>
                <a:lnTo>
                  <a:pt x="158230" y="363385"/>
                </a:lnTo>
                <a:lnTo>
                  <a:pt x="117176" y="363385"/>
                </a:lnTo>
                <a:lnTo>
                  <a:pt x="0" y="363385"/>
                </a:lnTo>
                <a:lnTo>
                  <a:pt x="0" y="300998"/>
                </a:lnTo>
                <a:cubicBezTo>
                  <a:pt x="467" y="282507"/>
                  <a:pt x="4021" y="269712"/>
                  <a:pt x="22911" y="257851"/>
                </a:cubicBezTo>
                <a:cubicBezTo>
                  <a:pt x="47974" y="242161"/>
                  <a:pt x="76029" y="228619"/>
                  <a:pt x="76029" y="228619"/>
                </a:cubicBezTo>
                <a:lnTo>
                  <a:pt x="98380" y="299131"/>
                </a:lnTo>
                <a:lnTo>
                  <a:pt x="111378" y="262240"/>
                </a:lnTo>
                <a:cubicBezTo>
                  <a:pt x="88560" y="230393"/>
                  <a:pt x="112968" y="228712"/>
                  <a:pt x="117363" y="228712"/>
                </a:cubicBezTo>
                <a:lnTo>
                  <a:pt x="117457" y="228712"/>
                </a:lnTo>
                <a:lnTo>
                  <a:pt x="117550" y="228712"/>
                </a:lnTo>
                <a:cubicBezTo>
                  <a:pt x="121946" y="228712"/>
                  <a:pt x="146353" y="230393"/>
                  <a:pt x="123535" y="262240"/>
                </a:cubicBezTo>
                <a:lnTo>
                  <a:pt x="136534" y="299131"/>
                </a:lnTo>
                <a:lnTo>
                  <a:pt x="158885" y="228619"/>
                </a:lnTo>
                <a:cubicBezTo>
                  <a:pt x="158885" y="228619"/>
                  <a:pt x="166927" y="232448"/>
                  <a:pt x="178336" y="238612"/>
                </a:cubicBezTo>
                <a:cubicBezTo>
                  <a:pt x="180955" y="236464"/>
                  <a:pt x="183760" y="234316"/>
                  <a:pt x="187127" y="232261"/>
                </a:cubicBezTo>
                <a:cubicBezTo>
                  <a:pt x="218361" y="212649"/>
                  <a:pt x="253149" y="195744"/>
                  <a:pt x="253149" y="195744"/>
                </a:cubicBezTo>
                <a:lnTo>
                  <a:pt x="280830" y="283254"/>
                </a:lnTo>
                <a:lnTo>
                  <a:pt x="297008" y="237304"/>
                </a:lnTo>
                <a:cubicBezTo>
                  <a:pt x="268579" y="197612"/>
                  <a:pt x="298972" y="195651"/>
                  <a:pt x="304490" y="195651"/>
                </a:cubicBezTo>
                <a:close/>
                <a:moveTo>
                  <a:pt x="491441" y="71099"/>
                </a:moveTo>
                <a:cubicBezTo>
                  <a:pt x="496118" y="71006"/>
                  <a:pt x="544199" y="70539"/>
                  <a:pt x="546818" y="127774"/>
                </a:cubicBezTo>
                <a:cubicBezTo>
                  <a:pt x="546818" y="127774"/>
                  <a:pt x="555985" y="213580"/>
                  <a:pt x="491815" y="214140"/>
                </a:cubicBezTo>
                <a:lnTo>
                  <a:pt x="491441" y="214140"/>
                </a:lnTo>
                <a:lnTo>
                  <a:pt x="491067" y="214140"/>
                </a:lnTo>
                <a:cubicBezTo>
                  <a:pt x="426709" y="213580"/>
                  <a:pt x="436064" y="127867"/>
                  <a:pt x="436064" y="127774"/>
                </a:cubicBezTo>
                <a:cubicBezTo>
                  <a:pt x="438683" y="70539"/>
                  <a:pt x="486670" y="70913"/>
                  <a:pt x="491441" y="71099"/>
                </a:cubicBezTo>
                <a:close/>
                <a:moveTo>
                  <a:pt x="117056" y="71099"/>
                </a:moveTo>
                <a:cubicBezTo>
                  <a:pt x="121826" y="71006"/>
                  <a:pt x="169805" y="70539"/>
                  <a:pt x="172424" y="127774"/>
                </a:cubicBezTo>
                <a:cubicBezTo>
                  <a:pt x="172424" y="127774"/>
                  <a:pt x="181776" y="213580"/>
                  <a:pt x="117431" y="214140"/>
                </a:cubicBezTo>
                <a:lnTo>
                  <a:pt x="117056" y="214140"/>
                </a:lnTo>
                <a:lnTo>
                  <a:pt x="116682" y="214140"/>
                </a:lnTo>
                <a:cubicBezTo>
                  <a:pt x="52430" y="213580"/>
                  <a:pt x="61689" y="127867"/>
                  <a:pt x="61689" y="127774"/>
                </a:cubicBezTo>
                <a:cubicBezTo>
                  <a:pt x="64308" y="70539"/>
                  <a:pt x="112287" y="70913"/>
                  <a:pt x="117056" y="71099"/>
                </a:cubicBezTo>
                <a:close/>
                <a:moveTo>
                  <a:pt x="304490" y="38"/>
                </a:moveTo>
                <a:cubicBezTo>
                  <a:pt x="310383" y="-243"/>
                  <a:pt x="370061" y="-803"/>
                  <a:pt x="373335" y="70367"/>
                </a:cubicBezTo>
                <a:cubicBezTo>
                  <a:pt x="373335" y="70367"/>
                  <a:pt x="384934" y="177028"/>
                  <a:pt x="304957" y="177869"/>
                </a:cubicBezTo>
                <a:lnTo>
                  <a:pt x="304490" y="177869"/>
                </a:lnTo>
                <a:lnTo>
                  <a:pt x="304022" y="177869"/>
                </a:lnTo>
                <a:cubicBezTo>
                  <a:pt x="224045" y="177122"/>
                  <a:pt x="235644" y="70554"/>
                  <a:pt x="235644" y="70367"/>
                </a:cubicBezTo>
                <a:cubicBezTo>
                  <a:pt x="239012" y="-803"/>
                  <a:pt x="298597" y="-243"/>
                  <a:pt x="304490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verification-symbol-in-a-square-box_37892">
            <a:extLst>
              <a:ext uri="{FF2B5EF4-FFF2-40B4-BE49-F238E27FC236}">
                <a16:creationId xmlns:a16="http://schemas.microsoft.com/office/drawing/2014/main" id="{48F04E88-769C-39B1-2A40-1D43EF70E4D7}"/>
              </a:ext>
            </a:extLst>
          </p:cNvPr>
          <p:cNvSpPr>
            <a:spLocks noChangeAspect="1"/>
          </p:cNvSpPr>
          <p:nvPr/>
        </p:nvSpPr>
        <p:spPr bwMode="auto">
          <a:xfrm>
            <a:off x="9531407" y="3427724"/>
            <a:ext cx="501414" cy="421459"/>
          </a:xfrm>
          <a:custGeom>
            <a:avLst/>
            <a:gdLst>
              <a:gd name="connsiteX0" fmla="*/ 536415 w 607227"/>
              <a:gd name="connsiteY0" fmla="*/ 12631 h 510399"/>
              <a:gd name="connsiteX1" fmla="*/ 557192 w 607227"/>
              <a:gd name="connsiteY1" fmla="*/ 21221 h 510399"/>
              <a:gd name="connsiteX2" fmla="*/ 598584 w 607227"/>
              <a:gd name="connsiteY2" fmla="*/ 62633 h 510399"/>
              <a:gd name="connsiteX3" fmla="*/ 598584 w 607227"/>
              <a:gd name="connsiteY3" fmla="*/ 104044 h 510399"/>
              <a:gd name="connsiteX4" fmla="*/ 511175 w 607227"/>
              <a:gd name="connsiteY4" fmla="*/ 191324 h 510399"/>
              <a:gd name="connsiteX5" fmla="*/ 444948 w 607227"/>
              <a:gd name="connsiteY5" fmla="*/ 257453 h 510399"/>
              <a:gd name="connsiteX6" fmla="*/ 339441 w 607227"/>
              <a:gd name="connsiteY6" fmla="*/ 362805 h 510399"/>
              <a:gd name="connsiteX7" fmla="*/ 297968 w 607227"/>
              <a:gd name="connsiteY7" fmla="*/ 404217 h 510399"/>
              <a:gd name="connsiteX8" fmla="*/ 277191 w 607227"/>
              <a:gd name="connsiteY8" fmla="*/ 412807 h 510399"/>
              <a:gd name="connsiteX9" fmla="*/ 256495 w 607227"/>
              <a:gd name="connsiteY9" fmla="*/ 404217 h 510399"/>
              <a:gd name="connsiteX10" fmla="*/ 215023 w 607227"/>
              <a:gd name="connsiteY10" fmla="*/ 362805 h 510399"/>
              <a:gd name="connsiteX11" fmla="*/ 138814 w 607227"/>
              <a:gd name="connsiteY11" fmla="*/ 286790 h 510399"/>
              <a:gd name="connsiteX12" fmla="*/ 138814 w 607227"/>
              <a:gd name="connsiteY12" fmla="*/ 245378 h 510399"/>
              <a:gd name="connsiteX13" fmla="*/ 180286 w 607227"/>
              <a:gd name="connsiteY13" fmla="*/ 203967 h 510399"/>
              <a:gd name="connsiteX14" fmla="*/ 201063 w 607227"/>
              <a:gd name="connsiteY14" fmla="*/ 195376 h 510399"/>
              <a:gd name="connsiteX15" fmla="*/ 221759 w 607227"/>
              <a:gd name="connsiteY15" fmla="*/ 203967 h 510399"/>
              <a:gd name="connsiteX16" fmla="*/ 277191 w 607227"/>
              <a:gd name="connsiteY16" fmla="*/ 259317 h 510399"/>
              <a:gd name="connsiteX17" fmla="*/ 444948 w 607227"/>
              <a:gd name="connsiteY17" fmla="*/ 91807 h 510399"/>
              <a:gd name="connsiteX18" fmla="*/ 503951 w 607227"/>
              <a:gd name="connsiteY18" fmla="*/ 32891 h 510399"/>
              <a:gd name="connsiteX19" fmla="*/ 515719 w 607227"/>
              <a:gd name="connsiteY19" fmla="*/ 21221 h 510399"/>
              <a:gd name="connsiteX20" fmla="*/ 536415 w 607227"/>
              <a:gd name="connsiteY20" fmla="*/ 12631 h 510399"/>
              <a:gd name="connsiteX21" fmla="*/ 61847 w 607227"/>
              <a:gd name="connsiteY21" fmla="*/ 0 h 510399"/>
              <a:gd name="connsiteX22" fmla="*/ 449328 w 607227"/>
              <a:gd name="connsiteY22" fmla="*/ 0 h 510399"/>
              <a:gd name="connsiteX23" fmla="*/ 491858 w 607227"/>
              <a:gd name="connsiteY23" fmla="*/ 17019 h 510399"/>
              <a:gd name="connsiteX24" fmla="*/ 442591 w 607227"/>
              <a:gd name="connsiteY24" fmla="*/ 66130 h 510399"/>
              <a:gd name="connsiteX25" fmla="*/ 66230 w 607227"/>
              <a:gd name="connsiteY25" fmla="*/ 66130 h 510399"/>
              <a:gd name="connsiteX26" fmla="*/ 66230 w 607227"/>
              <a:gd name="connsiteY26" fmla="*/ 444269 h 510399"/>
              <a:gd name="connsiteX27" fmla="*/ 444945 w 607227"/>
              <a:gd name="connsiteY27" fmla="*/ 444269 h 510399"/>
              <a:gd name="connsiteX28" fmla="*/ 444945 w 607227"/>
              <a:gd name="connsiteY28" fmla="*/ 285590 h 510399"/>
              <a:gd name="connsiteX29" fmla="*/ 511175 w 607227"/>
              <a:gd name="connsiteY29" fmla="*/ 219460 h 510399"/>
              <a:gd name="connsiteX30" fmla="*/ 511175 w 607227"/>
              <a:gd name="connsiteY30" fmla="*/ 448645 h 510399"/>
              <a:gd name="connsiteX31" fmla="*/ 449328 w 607227"/>
              <a:gd name="connsiteY31" fmla="*/ 510399 h 510399"/>
              <a:gd name="connsiteX32" fmla="*/ 61847 w 607227"/>
              <a:gd name="connsiteY32" fmla="*/ 510399 h 510399"/>
              <a:gd name="connsiteX33" fmla="*/ 0 w 607227"/>
              <a:gd name="connsiteY33" fmla="*/ 448645 h 510399"/>
              <a:gd name="connsiteX34" fmla="*/ 0 w 607227"/>
              <a:gd name="connsiteY34" fmla="*/ 61673 h 510399"/>
              <a:gd name="connsiteX35" fmla="*/ 61847 w 607227"/>
              <a:gd name="connsiteY35" fmla="*/ 0 h 510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7227" h="510399">
                <a:moveTo>
                  <a:pt x="536415" y="12631"/>
                </a:moveTo>
                <a:cubicBezTo>
                  <a:pt x="543882" y="12631"/>
                  <a:pt x="551430" y="15467"/>
                  <a:pt x="557192" y="21221"/>
                </a:cubicBezTo>
                <a:lnTo>
                  <a:pt x="598584" y="62633"/>
                </a:lnTo>
                <a:cubicBezTo>
                  <a:pt x="610108" y="74059"/>
                  <a:pt x="610108" y="92618"/>
                  <a:pt x="598584" y="104044"/>
                </a:cubicBezTo>
                <a:lnTo>
                  <a:pt x="511175" y="191324"/>
                </a:lnTo>
                <a:lnTo>
                  <a:pt x="444948" y="257453"/>
                </a:lnTo>
                <a:lnTo>
                  <a:pt x="339441" y="362805"/>
                </a:lnTo>
                <a:lnTo>
                  <a:pt x="297968" y="404217"/>
                </a:lnTo>
                <a:cubicBezTo>
                  <a:pt x="292206" y="409971"/>
                  <a:pt x="284739" y="412807"/>
                  <a:pt x="277191" y="412807"/>
                </a:cubicBezTo>
                <a:cubicBezTo>
                  <a:pt x="269724" y="412807"/>
                  <a:pt x="262177" y="409971"/>
                  <a:pt x="256495" y="404217"/>
                </a:cubicBezTo>
                <a:lnTo>
                  <a:pt x="215023" y="362805"/>
                </a:lnTo>
                <a:lnTo>
                  <a:pt x="138814" y="286790"/>
                </a:lnTo>
                <a:cubicBezTo>
                  <a:pt x="127370" y="275363"/>
                  <a:pt x="127370" y="256805"/>
                  <a:pt x="138814" y="245378"/>
                </a:cubicBezTo>
                <a:lnTo>
                  <a:pt x="180286" y="203967"/>
                </a:lnTo>
                <a:cubicBezTo>
                  <a:pt x="186049" y="198213"/>
                  <a:pt x="193515" y="195376"/>
                  <a:pt x="201063" y="195376"/>
                </a:cubicBezTo>
                <a:cubicBezTo>
                  <a:pt x="208530" y="195376"/>
                  <a:pt x="215997" y="198213"/>
                  <a:pt x="221759" y="203967"/>
                </a:cubicBezTo>
                <a:lnTo>
                  <a:pt x="277191" y="259317"/>
                </a:lnTo>
                <a:lnTo>
                  <a:pt x="444948" y="91807"/>
                </a:lnTo>
                <a:lnTo>
                  <a:pt x="503951" y="32891"/>
                </a:lnTo>
                <a:lnTo>
                  <a:pt x="515719" y="21221"/>
                </a:lnTo>
                <a:cubicBezTo>
                  <a:pt x="521401" y="15467"/>
                  <a:pt x="528949" y="12631"/>
                  <a:pt x="536415" y="12631"/>
                </a:cubicBezTo>
                <a:close/>
                <a:moveTo>
                  <a:pt x="61847" y="0"/>
                </a:moveTo>
                <a:lnTo>
                  <a:pt x="449328" y="0"/>
                </a:lnTo>
                <a:cubicBezTo>
                  <a:pt x="465804" y="0"/>
                  <a:pt x="480738" y="6483"/>
                  <a:pt x="491858" y="17019"/>
                </a:cubicBezTo>
                <a:lnTo>
                  <a:pt x="442591" y="66130"/>
                </a:lnTo>
                <a:lnTo>
                  <a:pt x="66230" y="66130"/>
                </a:lnTo>
                <a:lnTo>
                  <a:pt x="66230" y="444269"/>
                </a:lnTo>
                <a:lnTo>
                  <a:pt x="444945" y="444269"/>
                </a:lnTo>
                <a:lnTo>
                  <a:pt x="444945" y="285590"/>
                </a:lnTo>
                <a:lnTo>
                  <a:pt x="511175" y="219460"/>
                </a:lnTo>
                <a:lnTo>
                  <a:pt x="511175" y="448645"/>
                </a:lnTo>
                <a:cubicBezTo>
                  <a:pt x="511175" y="482683"/>
                  <a:pt x="483417" y="510399"/>
                  <a:pt x="449328" y="510399"/>
                </a:cubicBezTo>
                <a:lnTo>
                  <a:pt x="61847" y="510399"/>
                </a:lnTo>
                <a:cubicBezTo>
                  <a:pt x="27758" y="510399"/>
                  <a:pt x="0" y="482683"/>
                  <a:pt x="0" y="448645"/>
                </a:cubicBezTo>
                <a:lnTo>
                  <a:pt x="0" y="61673"/>
                </a:lnTo>
                <a:cubicBezTo>
                  <a:pt x="0" y="27635"/>
                  <a:pt x="27758" y="0"/>
                  <a:pt x="61847" y="0"/>
                </a:cubicBez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2" name="soup-bowl_44116" descr="D:\51PPT模板网\51pptmoban.com\图片.jpg">
            <a:extLst>
              <a:ext uri="{FF2B5EF4-FFF2-40B4-BE49-F238E27FC236}">
                <a16:creationId xmlns:a16="http://schemas.microsoft.com/office/drawing/2014/main" id="{1454EDBE-9265-6D55-E2D8-20B7087289ED}"/>
              </a:ext>
            </a:extLst>
          </p:cNvPr>
          <p:cNvSpPr>
            <a:spLocks noChangeAspect="1"/>
          </p:cNvSpPr>
          <p:nvPr/>
        </p:nvSpPr>
        <p:spPr bwMode="auto">
          <a:xfrm>
            <a:off x="4439860" y="3380849"/>
            <a:ext cx="501414" cy="493912"/>
          </a:xfrm>
          <a:custGeom>
            <a:avLst/>
            <a:gdLst>
              <a:gd name="connsiteX0" fmla="*/ 0 w 608487"/>
              <a:gd name="connsiteY0" fmla="*/ 548152 h 599383"/>
              <a:gd name="connsiteX1" fmla="*/ 605239 w 608487"/>
              <a:gd name="connsiteY1" fmla="*/ 548152 h 599383"/>
              <a:gd name="connsiteX2" fmla="*/ 605239 w 608487"/>
              <a:gd name="connsiteY2" fmla="*/ 599383 h 599383"/>
              <a:gd name="connsiteX3" fmla="*/ 0 w 608487"/>
              <a:gd name="connsiteY3" fmla="*/ 599383 h 599383"/>
              <a:gd name="connsiteX4" fmla="*/ 0 w 608487"/>
              <a:gd name="connsiteY4" fmla="*/ 211908 h 599383"/>
              <a:gd name="connsiteX5" fmla="*/ 349886 w 608487"/>
              <a:gd name="connsiteY5" fmla="*/ 211908 h 599383"/>
              <a:gd name="connsiteX6" fmla="*/ 394554 w 608487"/>
              <a:gd name="connsiteY6" fmla="*/ 211908 h 599383"/>
              <a:gd name="connsiteX7" fmla="*/ 605239 w 608487"/>
              <a:gd name="connsiteY7" fmla="*/ 211908 h 599383"/>
              <a:gd name="connsiteX8" fmla="*/ 302620 w 608487"/>
              <a:gd name="connsiteY8" fmla="*/ 514069 h 599383"/>
              <a:gd name="connsiteX9" fmla="*/ 0 w 608487"/>
              <a:gd name="connsiteY9" fmla="*/ 211908 h 599383"/>
              <a:gd name="connsiteX10" fmla="*/ 596231 w 608487"/>
              <a:gd name="connsiteY10" fmla="*/ 36105 h 599383"/>
              <a:gd name="connsiteX11" fmla="*/ 599507 w 608487"/>
              <a:gd name="connsiteY11" fmla="*/ 65804 h 599383"/>
              <a:gd name="connsiteX12" fmla="*/ 410520 w 608487"/>
              <a:gd name="connsiteY12" fmla="*/ 194831 h 599383"/>
              <a:gd name="connsiteX13" fmla="*/ 364258 w 608487"/>
              <a:gd name="connsiteY13" fmla="*/ 194831 h 599383"/>
              <a:gd name="connsiteX14" fmla="*/ 582243 w 608487"/>
              <a:gd name="connsiteY14" fmla="*/ 36351 h 599383"/>
              <a:gd name="connsiteX15" fmla="*/ 596231 w 608487"/>
              <a:gd name="connsiteY15" fmla="*/ 36105 h 599383"/>
              <a:gd name="connsiteX16" fmla="*/ 325339 w 608487"/>
              <a:gd name="connsiteY16" fmla="*/ 0 h 599383"/>
              <a:gd name="connsiteX17" fmla="*/ 327769 w 608487"/>
              <a:gd name="connsiteY17" fmla="*/ 837 h 599383"/>
              <a:gd name="connsiteX18" fmla="*/ 333971 w 608487"/>
              <a:gd name="connsiteY18" fmla="*/ 4101 h 599383"/>
              <a:gd name="connsiteX19" fmla="*/ 351235 w 608487"/>
              <a:gd name="connsiteY19" fmla="*/ 22009 h 599383"/>
              <a:gd name="connsiteX20" fmla="*/ 357855 w 608487"/>
              <a:gd name="connsiteY20" fmla="*/ 38746 h 599383"/>
              <a:gd name="connsiteX21" fmla="*/ 358190 w 608487"/>
              <a:gd name="connsiteY21" fmla="*/ 60505 h 599383"/>
              <a:gd name="connsiteX22" fmla="*/ 349558 w 608487"/>
              <a:gd name="connsiteY22" fmla="*/ 82765 h 599383"/>
              <a:gd name="connsiteX23" fmla="*/ 334306 w 608487"/>
              <a:gd name="connsiteY23" fmla="*/ 100255 h 599383"/>
              <a:gd name="connsiteX24" fmla="*/ 329948 w 608487"/>
              <a:gd name="connsiteY24" fmla="*/ 103602 h 599383"/>
              <a:gd name="connsiteX25" fmla="*/ 327434 w 608487"/>
              <a:gd name="connsiteY25" fmla="*/ 105527 h 599383"/>
              <a:gd name="connsiteX26" fmla="*/ 324082 w 608487"/>
              <a:gd name="connsiteY26" fmla="*/ 107954 h 599383"/>
              <a:gd name="connsiteX27" fmla="*/ 322322 w 608487"/>
              <a:gd name="connsiteY27" fmla="*/ 109209 h 599383"/>
              <a:gd name="connsiteX28" fmla="*/ 320981 w 608487"/>
              <a:gd name="connsiteY28" fmla="*/ 110214 h 599383"/>
              <a:gd name="connsiteX29" fmla="*/ 317713 w 608487"/>
              <a:gd name="connsiteY29" fmla="*/ 112473 h 599383"/>
              <a:gd name="connsiteX30" fmla="*/ 314193 w 608487"/>
              <a:gd name="connsiteY30" fmla="*/ 115318 h 599383"/>
              <a:gd name="connsiteX31" fmla="*/ 311176 w 608487"/>
              <a:gd name="connsiteY31" fmla="*/ 118080 h 599383"/>
              <a:gd name="connsiteX32" fmla="*/ 309835 w 608487"/>
              <a:gd name="connsiteY32" fmla="*/ 119419 h 599383"/>
              <a:gd name="connsiteX33" fmla="*/ 308578 w 608487"/>
              <a:gd name="connsiteY33" fmla="*/ 120842 h 599383"/>
              <a:gd name="connsiteX34" fmla="*/ 307321 w 608487"/>
              <a:gd name="connsiteY34" fmla="*/ 122515 h 599383"/>
              <a:gd name="connsiteX35" fmla="*/ 306231 w 608487"/>
              <a:gd name="connsiteY35" fmla="*/ 124273 h 599383"/>
              <a:gd name="connsiteX36" fmla="*/ 305142 w 608487"/>
              <a:gd name="connsiteY36" fmla="*/ 126197 h 599383"/>
              <a:gd name="connsiteX37" fmla="*/ 304388 w 608487"/>
              <a:gd name="connsiteY37" fmla="*/ 128373 h 599383"/>
              <a:gd name="connsiteX38" fmla="*/ 302544 w 608487"/>
              <a:gd name="connsiteY38" fmla="*/ 137830 h 599383"/>
              <a:gd name="connsiteX39" fmla="*/ 302376 w 608487"/>
              <a:gd name="connsiteY39" fmla="*/ 142516 h 599383"/>
              <a:gd name="connsiteX40" fmla="*/ 302544 w 608487"/>
              <a:gd name="connsiteY40" fmla="*/ 146784 h 599383"/>
              <a:gd name="connsiteX41" fmla="*/ 303047 w 608487"/>
              <a:gd name="connsiteY41" fmla="*/ 153311 h 599383"/>
              <a:gd name="connsiteX42" fmla="*/ 303298 w 608487"/>
              <a:gd name="connsiteY42" fmla="*/ 155738 h 599383"/>
              <a:gd name="connsiteX43" fmla="*/ 300868 w 608487"/>
              <a:gd name="connsiteY43" fmla="*/ 155320 h 599383"/>
              <a:gd name="connsiteX44" fmla="*/ 294163 w 608487"/>
              <a:gd name="connsiteY44" fmla="*/ 152893 h 599383"/>
              <a:gd name="connsiteX45" fmla="*/ 289722 w 608487"/>
              <a:gd name="connsiteY45" fmla="*/ 150382 h 599383"/>
              <a:gd name="connsiteX46" fmla="*/ 284861 w 608487"/>
              <a:gd name="connsiteY46" fmla="*/ 146784 h 599383"/>
              <a:gd name="connsiteX47" fmla="*/ 279917 w 608487"/>
              <a:gd name="connsiteY47" fmla="*/ 141595 h 599383"/>
              <a:gd name="connsiteX48" fmla="*/ 275391 w 608487"/>
              <a:gd name="connsiteY48" fmla="*/ 134566 h 599383"/>
              <a:gd name="connsiteX49" fmla="*/ 273380 w 608487"/>
              <a:gd name="connsiteY49" fmla="*/ 130382 h 599383"/>
              <a:gd name="connsiteX50" fmla="*/ 271871 w 608487"/>
              <a:gd name="connsiteY50" fmla="*/ 125695 h 599383"/>
              <a:gd name="connsiteX51" fmla="*/ 270363 w 608487"/>
              <a:gd name="connsiteY51" fmla="*/ 115067 h 599383"/>
              <a:gd name="connsiteX52" fmla="*/ 270279 w 608487"/>
              <a:gd name="connsiteY52" fmla="*/ 112222 h 599383"/>
              <a:gd name="connsiteX53" fmla="*/ 270530 w 608487"/>
              <a:gd name="connsiteY53" fmla="*/ 109377 h 599383"/>
              <a:gd name="connsiteX54" fmla="*/ 271369 w 608487"/>
              <a:gd name="connsiteY54" fmla="*/ 103519 h 599383"/>
              <a:gd name="connsiteX55" fmla="*/ 272961 w 608487"/>
              <a:gd name="connsiteY55" fmla="*/ 97828 h 599383"/>
              <a:gd name="connsiteX56" fmla="*/ 274972 w 608487"/>
              <a:gd name="connsiteY56" fmla="*/ 92221 h 599383"/>
              <a:gd name="connsiteX57" fmla="*/ 280587 w 608487"/>
              <a:gd name="connsiteY57" fmla="*/ 81928 h 599383"/>
              <a:gd name="connsiteX58" fmla="*/ 288716 w 608487"/>
              <a:gd name="connsiteY58" fmla="*/ 72304 h 599383"/>
              <a:gd name="connsiteX59" fmla="*/ 290392 w 608487"/>
              <a:gd name="connsiteY59" fmla="*/ 70463 h 599383"/>
              <a:gd name="connsiteX60" fmla="*/ 291985 w 608487"/>
              <a:gd name="connsiteY60" fmla="*/ 69040 h 599383"/>
              <a:gd name="connsiteX61" fmla="*/ 295085 w 608487"/>
              <a:gd name="connsiteY61" fmla="*/ 66279 h 599383"/>
              <a:gd name="connsiteX62" fmla="*/ 296594 w 608487"/>
              <a:gd name="connsiteY62" fmla="*/ 64856 h 599383"/>
              <a:gd name="connsiteX63" fmla="*/ 297013 w 608487"/>
              <a:gd name="connsiteY63" fmla="*/ 64521 h 599383"/>
              <a:gd name="connsiteX64" fmla="*/ 297097 w 608487"/>
              <a:gd name="connsiteY64" fmla="*/ 64438 h 599383"/>
              <a:gd name="connsiteX65" fmla="*/ 298437 w 608487"/>
              <a:gd name="connsiteY65" fmla="*/ 63434 h 599383"/>
              <a:gd name="connsiteX66" fmla="*/ 298521 w 608487"/>
              <a:gd name="connsiteY66" fmla="*/ 63266 h 599383"/>
              <a:gd name="connsiteX67" fmla="*/ 299108 w 608487"/>
              <a:gd name="connsiteY67" fmla="*/ 62848 h 599383"/>
              <a:gd name="connsiteX68" fmla="*/ 301371 w 608487"/>
              <a:gd name="connsiteY68" fmla="*/ 61007 h 599383"/>
              <a:gd name="connsiteX69" fmla="*/ 308913 w 608487"/>
              <a:gd name="connsiteY69" fmla="*/ 54061 h 599383"/>
              <a:gd name="connsiteX70" fmla="*/ 314696 w 608487"/>
              <a:gd name="connsiteY70" fmla="*/ 47282 h 599383"/>
              <a:gd name="connsiteX71" fmla="*/ 319305 w 608487"/>
              <a:gd name="connsiteY71" fmla="*/ 39081 h 599383"/>
              <a:gd name="connsiteX72" fmla="*/ 322489 w 608487"/>
              <a:gd name="connsiteY72" fmla="*/ 28872 h 599383"/>
              <a:gd name="connsiteX73" fmla="*/ 325004 w 608487"/>
              <a:gd name="connsiteY73" fmla="*/ 9038 h 599383"/>
              <a:gd name="connsiteX74" fmla="*/ 325255 w 608487"/>
              <a:gd name="connsiteY74" fmla="*/ 2427 h 599383"/>
              <a:gd name="connsiteX75" fmla="*/ 325339 w 608487"/>
              <a:gd name="connsiteY75" fmla="*/ 0 h 599383"/>
              <a:gd name="connsiteX76" fmla="*/ 227322 w 608487"/>
              <a:gd name="connsiteY76" fmla="*/ 0 h 599383"/>
              <a:gd name="connsiteX77" fmla="*/ 229669 w 608487"/>
              <a:gd name="connsiteY77" fmla="*/ 837 h 599383"/>
              <a:gd name="connsiteX78" fmla="*/ 235870 w 608487"/>
              <a:gd name="connsiteY78" fmla="*/ 4101 h 599383"/>
              <a:gd name="connsiteX79" fmla="*/ 253218 w 608487"/>
              <a:gd name="connsiteY79" fmla="*/ 22009 h 599383"/>
              <a:gd name="connsiteX80" fmla="*/ 259755 w 608487"/>
              <a:gd name="connsiteY80" fmla="*/ 38746 h 599383"/>
              <a:gd name="connsiteX81" fmla="*/ 260090 w 608487"/>
              <a:gd name="connsiteY81" fmla="*/ 60505 h 599383"/>
              <a:gd name="connsiteX82" fmla="*/ 251542 w 608487"/>
              <a:gd name="connsiteY82" fmla="*/ 82765 h 599383"/>
              <a:gd name="connsiteX83" fmla="*/ 236289 w 608487"/>
              <a:gd name="connsiteY83" fmla="*/ 100255 h 599383"/>
              <a:gd name="connsiteX84" fmla="*/ 231848 w 608487"/>
              <a:gd name="connsiteY84" fmla="*/ 103602 h 599383"/>
              <a:gd name="connsiteX85" fmla="*/ 229417 w 608487"/>
              <a:gd name="connsiteY85" fmla="*/ 105527 h 599383"/>
              <a:gd name="connsiteX86" fmla="*/ 225981 w 608487"/>
              <a:gd name="connsiteY86" fmla="*/ 107954 h 599383"/>
              <a:gd name="connsiteX87" fmla="*/ 224305 w 608487"/>
              <a:gd name="connsiteY87" fmla="*/ 109209 h 599383"/>
              <a:gd name="connsiteX88" fmla="*/ 222965 w 608487"/>
              <a:gd name="connsiteY88" fmla="*/ 110214 h 599383"/>
              <a:gd name="connsiteX89" fmla="*/ 219696 w 608487"/>
              <a:gd name="connsiteY89" fmla="*/ 112473 h 599383"/>
              <a:gd name="connsiteX90" fmla="*/ 216093 w 608487"/>
              <a:gd name="connsiteY90" fmla="*/ 115318 h 599383"/>
              <a:gd name="connsiteX91" fmla="*/ 213076 w 608487"/>
              <a:gd name="connsiteY91" fmla="*/ 118080 h 599383"/>
              <a:gd name="connsiteX92" fmla="*/ 211818 w 608487"/>
              <a:gd name="connsiteY92" fmla="*/ 119419 h 599383"/>
              <a:gd name="connsiteX93" fmla="*/ 210478 w 608487"/>
              <a:gd name="connsiteY93" fmla="*/ 120842 h 599383"/>
              <a:gd name="connsiteX94" fmla="*/ 209221 w 608487"/>
              <a:gd name="connsiteY94" fmla="*/ 122515 h 599383"/>
              <a:gd name="connsiteX95" fmla="*/ 208215 w 608487"/>
              <a:gd name="connsiteY95" fmla="*/ 124273 h 599383"/>
              <a:gd name="connsiteX96" fmla="*/ 207125 w 608487"/>
              <a:gd name="connsiteY96" fmla="*/ 126197 h 599383"/>
              <a:gd name="connsiteX97" fmla="*/ 206371 w 608487"/>
              <a:gd name="connsiteY97" fmla="*/ 128373 h 599383"/>
              <a:gd name="connsiteX98" fmla="*/ 204527 w 608487"/>
              <a:gd name="connsiteY98" fmla="*/ 137830 h 599383"/>
              <a:gd name="connsiteX99" fmla="*/ 204360 w 608487"/>
              <a:gd name="connsiteY99" fmla="*/ 142516 h 599383"/>
              <a:gd name="connsiteX100" fmla="*/ 204444 w 608487"/>
              <a:gd name="connsiteY100" fmla="*/ 146784 h 599383"/>
              <a:gd name="connsiteX101" fmla="*/ 204946 w 608487"/>
              <a:gd name="connsiteY101" fmla="*/ 153311 h 599383"/>
              <a:gd name="connsiteX102" fmla="*/ 205282 w 608487"/>
              <a:gd name="connsiteY102" fmla="*/ 155738 h 599383"/>
              <a:gd name="connsiteX103" fmla="*/ 202768 w 608487"/>
              <a:gd name="connsiteY103" fmla="*/ 155320 h 599383"/>
              <a:gd name="connsiteX104" fmla="*/ 196147 w 608487"/>
              <a:gd name="connsiteY104" fmla="*/ 152893 h 599383"/>
              <a:gd name="connsiteX105" fmla="*/ 191705 w 608487"/>
              <a:gd name="connsiteY105" fmla="*/ 150382 h 599383"/>
              <a:gd name="connsiteX106" fmla="*/ 186761 w 608487"/>
              <a:gd name="connsiteY106" fmla="*/ 146784 h 599383"/>
              <a:gd name="connsiteX107" fmla="*/ 181816 w 608487"/>
              <a:gd name="connsiteY107" fmla="*/ 141595 h 599383"/>
              <a:gd name="connsiteX108" fmla="*/ 177291 w 608487"/>
              <a:gd name="connsiteY108" fmla="*/ 134566 h 599383"/>
              <a:gd name="connsiteX109" fmla="*/ 175363 w 608487"/>
              <a:gd name="connsiteY109" fmla="*/ 130382 h 599383"/>
              <a:gd name="connsiteX110" fmla="*/ 173855 w 608487"/>
              <a:gd name="connsiteY110" fmla="*/ 125695 h 599383"/>
              <a:gd name="connsiteX111" fmla="*/ 172263 w 608487"/>
              <a:gd name="connsiteY111" fmla="*/ 115067 h 599383"/>
              <a:gd name="connsiteX112" fmla="*/ 172179 w 608487"/>
              <a:gd name="connsiteY112" fmla="*/ 112222 h 599383"/>
              <a:gd name="connsiteX113" fmla="*/ 172514 w 608487"/>
              <a:gd name="connsiteY113" fmla="*/ 109377 h 599383"/>
              <a:gd name="connsiteX114" fmla="*/ 173268 w 608487"/>
              <a:gd name="connsiteY114" fmla="*/ 103519 h 599383"/>
              <a:gd name="connsiteX115" fmla="*/ 174861 w 608487"/>
              <a:gd name="connsiteY115" fmla="*/ 97828 h 599383"/>
              <a:gd name="connsiteX116" fmla="*/ 176872 w 608487"/>
              <a:gd name="connsiteY116" fmla="*/ 92221 h 599383"/>
              <a:gd name="connsiteX117" fmla="*/ 182571 w 608487"/>
              <a:gd name="connsiteY117" fmla="*/ 81928 h 599383"/>
              <a:gd name="connsiteX118" fmla="*/ 190616 w 608487"/>
              <a:gd name="connsiteY118" fmla="*/ 72304 h 599383"/>
              <a:gd name="connsiteX119" fmla="*/ 192376 w 608487"/>
              <a:gd name="connsiteY119" fmla="*/ 70463 h 599383"/>
              <a:gd name="connsiteX120" fmla="*/ 193884 w 608487"/>
              <a:gd name="connsiteY120" fmla="*/ 69040 h 599383"/>
              <a:gd name="connsiteX121" fmla="*/ 196985 w 608487"/>
              <a:gd name="connsiteY121" fmla="*/ 66279 h 599383"/>
              <a:gd name="connsiteX122" fmla="*/ 198577 w 608487"/>
              <a:gd name="connsiteY122" fmla="*/ 64856 h 599383"/>
              <a:gd name="connsiteX123" fmla="*/ 198996 w 608487"/>
              <a:gd name="connsiteY123" fmla="*/ 64521 h 599383"/>
              <a:gd name="connsiteX124" fmla="*/ 199080 w 608487"/>
              <a:gd name="connsiteY124" fmla="*/ 64438 h 599383"/>
              <a:gd name="connsiteX125" fmla="*/ 200337 w 608487"/>
              <a:gd name="connsiteY125" fmla="*/ 63434 h 599383"/>
              <a:gd name="connsiteX126" fmla="*/ 200505 w 608487"/>
              <a:gd name="connsiteY126" fmla="*/ 63266 h 599383"/>
              <a:gd name="connsiteX127" fmla="*/ 201008 w 608487"/>
              <a:gd name="connsiteY127" fmla="*/ 62848 h 599383"/>
              <a:gd name="connsiteX128" fmla="*/ 203354 w 608487"/>
              <a:gd name="connsiteY128" fmla="*/ 61007 h 599383"/>
              <a:gd name="connsiteX129" fmla="*/ 210897 w 608487"/>
              <a:gd name="connsiteY129" fmla="*/ 54061 h 599383"/>
              <a:gd name="connsiteX130" fmla="*/ 216679 w 608487"/>
              <a:gd name="connsiteY130" fmla="*/ 47282 h 599383"/>
              <a:gd name="connsiteX131" fmla="*/ 221288 w 608487"/>
              <a:gd name="connsiteY131" fmla="*/ 39081 h 599383"/>
              <a:gd name="connsiteX132" fmla="*/ 224473 w 608487"/>
              <a:gd name="connsiteY132" fmla="*/ 28872 h 599383"/>
              <a:gd name="connsiteX133" fmla="*/ 226903 w 608487"/>
              <a:gd name="connsiteY133" fmla="*/ 9038 h 599383"/>
              <a:gd name="connsiteX134" fmla="*/ 227239 w 608487"/>
              <a:gd name="connsiteY134" fmla="*/ 2427 h 599383"/>
              <a:gd name="connsiteX135" fmla="*/ 227322 w 608487"/>
              <a:gd name="connsiteY135" fmla="*/ 0 h 59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608487" h="599383">
                <a:moveTo>
                  <a:pt x="0" y="548152"/>
                </a:moveTo>
                <a:lnTo>
                  <a:pt x="605239" y="548152"/>
                </a:lnTo>
                <a:lnTo>
                  <a:pt x="605239" y="599383"/>
                </a:lnTo>
                <a:lnTo>
                  <a:pt x="0" y="599383"/>
                </a:lnTo>
                <a:close/>
                <a:moveTo>
                  <a:pt x="0" y="211908"/>
                </a:moveTo>
                <a:lnTo>
                  <a:pt x="349886" y="211908"/>
                </a:lnTo>
                <a:lnTo>
                  <a:pt x="394554" y="211908"/>
                </a:lnTo>
                <a:lnTo>
                  <a:pt x="605239" y="211908"/>
                </a:lnTo>
                <a:cubicBezTo>
                  <a:pt x="605239" y="378762"/>
                  <a:pt x="469727" y="514069"/>
                  <a:pt x="302620" y="514069"/>
                </a:cubicBezTo>
                <a:cubicBezTo>
                  <a:pt x="135512" y="514069"/>
                  <a:pt x="0" y="378762"/>
                  <a:pt x="0" y="211908"/>
                </a:cubicBezTo>
                <a:close/>
                <a:moveTo>
                  <a:pt x="596231" y="36105"/>
                </a:moveTo>
                <a:cubicBezTo>
                  <a:pt x="608637" y="41157"/>
                  <a:pt x="614656" y="59340"/>
                  <a:pt x="599507" y="65804"/>
                </a:cubicBezTo>
                <a:cubicBezTo>
                  <a:pt x="528438" y="96178"/>
                  <a:pt x="464157" y="140024"/>
                  <a:pt x="410520" y="194831"/>
                </a:cubicBezTo>
                <a:lnTo>
                  <a:pt x="364258" y="194831"/>
                </a:lnTo>
                <a:cubicBezTo>
                  <a:pt x="424097" y="126803"/>
                  <a:pt x="498351" y="72164"/>
                  <a:pt x="582243" y="36351"/>
                </a:cubicBezTo>
                <a:cubicBezTo>
                  <a:pt x="587251" y="34196"/>
                  <a:pt x="592096" y="34421"/>
                  <a:pt x="596231" y="36105"/>
                </a:cubicBezTo>
                <a:close/>
                <a:moveTo>
                  <a:pt x="325339" y="0"/>
                </a:moveTo>
                <a:cubicBezTo>
                  <a:pt x="325339" y="0"/>
                  <a:pt x="326261" y="168"/>
                  <a:pt x="327769" y="837"/>
                </a:cubicBezTo>
                <a:cubicBezTo>
                  <a:pt x="329194" y="1507"/>
                  <a:pt x="331457" y="2427"/>
                  <a:pt x="333971" y="4101"/>
                </a:cubicBezTo>
                <a:cubicBezTo>
                  <a:pt x="338999" y="7281"/>
                  <a:pt x="345703" y="12720"/>
                  <a:pt x="351235" y="22009"/>
                </a:cubicBezTo>
                <a:cubicBezTo>
                  <a:pt x="354000" y="26612"/>
                  <a:pt x="356514" y="32219"/>
                  <a:pt x="357855" y="38746"/>
                </a:cubicBezTo>
                <a:cubicBezTo>
                  <a:pt x="359196" y="45274"/>
                  <a:pt x="359531" y="52806"/>
                  <a:pt x="358190" y="60505"/>
                </a:cubicBezTo>
                <a:cubicBezTo>
                  <a:pt x="356849" y="68204"/>
                  <a:pt x="353833" y="75903"/>
                  <a:pt x="349558" y="82765"/>
                </a:cubicBezTo>
                <a:cubicBezTo>
                  <a:pt x="345368" y="89543"/>
                  <a:pt x="340005" y="95401"/>
                  <a:pt x="334306" y="100255"/>
                </a:cubicBezTo>
                <a:lnTo>
                  <a:pt x="329948" y="103602"/>
                </a:lnTo>
                <a:lnTo>
                  <a:pt x="327434" y="105527"/>
                </a:lnTo>
                <a:cubicBezTo>
                  <a:pt x="326345" y="106364"/>
                  <a:pt x="325171" y="107201"/>
                  <a:pt x="324082" y="107954"/>
                </a:cubicBezTo>
                <a:lnTo>
                  <a:pt x="322322" y="109209"/>
                </a:lnTo>
                <a:cubicBezTo>
                  <a:pt x="321819" y="109628"/>
                  <a:pt x="321065" y="110046"/>
                  <a:pt x="320981" y="110214"/>
                </a:cubicBezTo>
                <a:cubicBezTo>
                  <a:pt x="320059" y="111050"/>
                  <a:pt x="318970" y="111804"/>
                  <a:pt x="317713" y="112473"/>
                </a:cubicBezTo>
                <a:cubicBezTo>
                  <a:pt x="316707" y="113477"/>
                  <a:pt x="315534" y="114398"/>
                  <a:pt x="314193" y="115318"/>
                </a:cubicBezTo>
                <a:cubicBezTo>
                  <a:pt x="313355" y="116239"/>
                  <a:pt x="312181" y="117159"/>
                  <a:pt x="311176" y="118080"/>
                </a:cubicBezTo>
                <a:cubicBezTo>
                  <a:pt x="310757" y="118498"/>
                  <a:pt x="310338" y="118917"/>
                  <a:pt x="309835" y="119419"/>
                </a:cubicBezTo>
                <a:cubicBezTo>
                  <a:pt x="309332" y="119837"/>
                  <a:pt x="308829" y="120339"/>
                  <a:pt x="308578" y="120842"/>
                </a:cubicBezTo>
                <a:cubicBezTo>
                  <a:pt x="308159" y="121427"/>
                  <a:pt x="307824" y="121929"/>
                  <a:pt x="307321" y="122515"/>
                </a:cubicBezTo>
                <a:cubicBezTo>
                  <a:pt x="306734" y="123017"/>
                  <a:pt x="306650" y="123687"/>
                  <a:pt x="306231" y="124273"/>
                </a:cubicBezTo>
                <a:cubicBezTo>
                  <a:pt x="305896" y="124858"/>
                  <a:pt x="305477" y="125528"/>
                  <a:pt x="305142" y="126197"/>
                </a:cubicBezTo>
                <a:cubicBezTo>
                  <a:pt x="304974" y="126951"/>
                  <a:pt x="304723" y="127620"/>
                  <a:pt x="304388" y="128373"/>
                </a:cubicBezTo>
                <a:cubicBezTo>
                  <a:pt x="303298" y="131302"/>
                  <a:pt x="302879" y="134650"/>
                  <a:pt x="302544" y="137830"/>
                </a:cubicBezTo>
                <a:cubicBezTo>
                  <a:pt x="302544" y="139503"/>
                  <a:pt x="302460" y="141093"/>
                  <a:pt x="302376" y="142516"/>
                </a:cubicBezTo>
                <a:cubicBezTo>
                  <a:pt x="302460" y="144106"/>
                  <a:pt x="302460" y="145529"/>
                  <a:pt x="302544" y="146784"/>
                </a:cubicBezTo>
                <a:cubicBezTo>
                  <a:pt x="302712" y="149462"/>
                  <a:pt x="302795" y="151805"/>
                  <a:pt x="303047" y="153311"/>
                </a:cubicBezTo>
                <a:cubicBezTo>
                  <a:pt x="303214" y="154901"/>
                  <a:pt x="303298" y="155738"/>
                  <a:pt x="303298" y="155738"/>
                </a:cubicBezTo>
                <a:cubicBezTo>
                  <a:pt x="303298" y="155738"/>
                  <a:pt x="302460" y="155655"/>
                  <a:pt x="300868" y="155320"/>
                </a:cubicBezTo>
                <a:cubicBezTo>
                  <a:pt x="299359" y="154818"/>
                  <a:pt x="296929" y="154232"/>
                  <a:pt x="294163" y="152893"/>
                </a:cubicBezTo>
                <a:cubicBezTo>
                  <a:pt x="292739" y="152223"/>
                  <a:pt x="291398" y="151387"/>
                  <a:pt x="289722" y="150382"/>
                </a:cubicBezTo>
                <a:cubicBezTo>
                  <a:pt x="288129" y="149378"/>
                  <a:pt x="286621" y="148123"/>
                  <a:pt x="284861" y="146784"/>
                </a:cubicBezTo>
                <a:cubicBezTo>
                  <a:pt x="283269" y="145278"/>
                  <a:pt x="281593" y="143604"/>
                  <a:pt x="279917" y="141595"/>
                </a:cubicBezTo>
                <a:cubicBezTo>
                  <a:pt x="278408" y="139503"/>
                  <a:pt x="276648" y="137328"/>
                  <a:pt x="275391" y="134566"/>
                </a:cubicBezTo>
                <a:cubicBezTo>
                  <a:pt x="274637" y="133311"/>
                  <a:pt x="274050" y="131888"/>
                  <a:pt x="273380" y="130382"/>
                </a:cubicBezTo>
                <a:cubicBezTo>
                  <a:pt x="272793" y="128959"/>
                  <a:pt x="272374" y="127285"/>
                  <a:pt x="271871" y="125695"/>
                </a:cubicBezTo>
                <a:cubicBezTo>
                  <a:pt x="270866" y="122432"/>
                  <a:pt x="270530" y="118833"/>
                  <a:pt x="270363" y="115067"/>
                </a:cubicBezTo>
                <a:cubicBezTo>
                  <a:pt x="270279" y="114147"/>
                  <a:pt x="270195" y="113143"/>
                  <a:pt x="270279" y="112222"/>
                </a:cubicBezTo>
                <a:cubicBezTo>
                  <a:pt x="270363" y="111218"/>
                  <a:pt x="270447" y="110297"/>
                  <a:pt x="270530" y="109377"/>
                </a:cubicBezTo>
                <a:cubicBezTo>
                  <a:pt x="270698" y="107452"/>
                  <a:pt x="271033" y="105527"/>
                  <a:pt x="271369" y="103519"/>
                </a:cubicBezTo>
                <a:cubicBezTo>
                  <a:pt x="271620" y="101510"/>
                  <a:pt x="272374" y="99753"/>
                  <a:pt x="272961" y="97828"/>
                </a:cubicBezTo>
                <a:cubicBezTo>
                  <a:pt x="273547" y="95987"/>
                  <a:pt x="274218" y="94062"/>
                  <a:pt x="274972" y="92221"/>
                </a:cubicBezTo>
                <a:cubicBezTo>
                  <a:pt x="276648" y="88790"/>
                  <a:pt x="278492" y="85359"/>
                  <a:pt x="280587" y="81928"/>
                </a:cubicBezTo>
                <a:cubicBezTo>
                  <a:pt x="283101" y="78664"/>
                  <a:pt x="285783" y="75401"/>
                  <a:pt x="288716" y="72304"/>
                </a:cubicBezTo>
                <a:cubicBezTo>
                  <a:pt x="289470" y="71384"/>
                  <a:pt x="289889" y="70965"/>
                  <a:pt x="290392" y="70463"/>
                </a:cubicBezTo>
                <a:lnTo>
                  <a:pt x="291985" y="69040"/>
                </a:lnTo>
                <a:cubicBezTo>
                  <a:pt x="292990" y="68120"/>
                  <a:pt x="293996" y="67199"/>
                  <a:pt x="295085" y="66279"/>
                </a:cubicBezTo>
                <a:lnTo>
                  <a:pt x="296594" y="64856"/>
                </a:lnTo>
                <a:lnTo>
                  <a:pt x="297013" y="64521"/>
                </a:lnTo>
                <a:lnTo>
                  <a:pt x="297097" y="64438"/>
                </a:lnTo>
                <a:lnTo>
                  <a:pt x="298437" y="63434"/>
                </a:lnTo>
                <a:lnTo>
                  <a:pt x="298521" y="63266"/>
                </a:lnTo>
                <a:lnTo>
                  <a:pt x="299108" y="62848"/>
                </a:lnTo>
                <a:lnTo>
                  <a:pt x="301371" y="61007"/>
                </a:lnTo>
                <a:cubicBezTo>
                  <a:pt x="304220" y="58580"/>
                  <a:pt x="306734" y="56237"/>
                  <a:pt x="308913" y="54061"/>
                </a:cubicBezTo>
                <a:cubicBezTo>
                  <a:pt x="311092" y="51801"/>
                  <a:pt x="312936" y="49709"/>
                  <a:pt x="314696" y="47282"/>
                </a:cubicBezTo>
                <a:cubicBezTo>
                  <a:pt x="316456" y="44939"/>
                  <a:pt x="318048" y="42178"/>
                  <a:pt x="319305" y="39081"/>
                </a:cubicBezTo>
                <a:cubicBezTo>
                  <a:pt x="320646" y="35985"/>
                  <a:pt x="321735" y="32470"/>
                  <a:pt x="322489" y="28872"/>
                </a:cubicBezTo>
                <a:cubicBezTo>
                  <a:pt x="324082" y="21758"/>
                  <a:pt x="324668" y="14394"/>
                  <a:pt x="325004" y="9038"/>
                </a:cubicBezTo>
                <a:cubicBezTo>
                  <a:pt x="325087" y="6277"/>
                  <a:pt x="325339" y="4017"/>
                  <a:pt x="325255" y="2427"/>
                </a:cubicBezTo>
                <a:cubicBezTo>
                  <a:pt x="325339" y="837"/>
                  <a:pt x="325339" y="0"/>
                  <a:pt x="325339" y="0"/>
                </a:cubicBezTo>
                <a:close/>
                <a:moveTo>
                  <a:pt x="227322" y="0"/>
                </a:moveTo>
                <a:cubicBezTo>
                  <a:pt x="227322" y="0"/>
                  <a:pt x="228160" y="168"/>
                  <a:pt x="229669" y="837"/>
                </a:cubicBezTo>
                <a:cubicBezTo>
                  <a:pt x="231094" y="1507"/>
                  <a:pt x="233356" y="2427"/>
                  <a:pt x="235870" y="4101"/>
                </a:cubicBezTo>
                <a:cubicBezTo>
                  <a:pt x="240899" y="7281"/>
                  <a:pt x="247687" y="12720"/>
                  <a:pt x="253218" y="22009"/>
                </a:cubicBezTo>
                <a:cubicBezTo>
                  <a:pt x="255900" y="26612"/>
                  <a:pt x="258414" y="32219"/>
                  <a:pt x="259755" y="38746"/>
                </a:cubicBezTo>
                <a:cubicBezTo>
                  <a:pt x="261180" y="45274"/>
                  <a:pt x="261515" y="52806"/>
                  <a:pt x="260090" y="60505"/>
                </a:cubicBezTo>
                <a:cubicBezTo>
                  <a:pt x="258749" y="68204"/>
                  <a:pt x="255816" y="75903"/>
                  <a:pt x="251542" y="82765"/>
                </a:cubicBezTo>
                <a:cubicBezTo>
                  <a:pt x="247268" y="89543"/>
                  <a:pt x="241988" y="95401"/>
                  <a:pt x="236289" y="100255"/>
                </a:cubicBezTo>
                <a:lnTo>
                  <a:pt x="231848" y="103602"/>
                </a:lnTo>
                <a:lnTo>
                  <a:pt x="229417" y="105527"/>
                </a:lnTo>
                <a:cubicBezTo>
                  <a:pt x="228244" y="106364"/>
                  <a:pt x="227155" y="107201"/>
                  <a:pt x="225981" y="107954"/>
                </a:cubicBezTo>
                <a:lnTo>
                  <a:pt x="224305" y="109209"/>
                </a:lnTo>
                <a:cubicBezTo>
                  <a:pt x="223719" y="109628"/>
                  <a:pt x="223048" y="110046"/>
                  <a:pt x="222965" y="110214"/>
                </a:cubicBezTo>
                <a:cubicBezTo>
                  <a:pt x="222043" y="111050"/>
                  <a:pt x="220953" y="111804"/>
                  <a:pt x="219696" y="112473"/>
                </a:cubicBezTo>
                <a:cubicBezTo>
                  <a:pt x="218607" y="113477"/>
                  <a:pt x="217433" y="114398"/>
                  <a:pt x="216093" y="115318"/>
                </a:cubicBezTo>
                <a:cubicBezTo>
                  <a:pt x="215254" y="116239"/>
                  <a:pt x="214081" y="117159"/>
                  <a:pt x="213076" y="118080"/>
                </a:cubicBezTo>
                <a:cubicBezTo>
                  <a:pt x="212740" y="118498"/>
                  <a:pt x="212321" y="118917"/>
                  <a:pt x="211818" y="119419"/>
                </a:cubicBezTo>
                <a:cubicBezTo>
                  <a:pt x="211316" y="119837"/>
                  <a:pt x="210813" y="120339"/>
                  <a:pt x="210478" y="120842"/>
                </a:cubicBezTo>
                <a:cubicBezTo>
                  <a:pt x="210142" y="121427"/>
                  <a:pt x="209723" y="121929"/>
                  <a:pt x="209221" y="122515"/>
                </a:cubicBezTo>
                <a:cubicBezTo>
                  <a:pt x="208718" y="123017"/>
                  <a:pt x="208634" y="123687"/>
                  <a:pt x="208215" y="124273"/>
                </a:cubicBezTo>
                <a:cubicBezTo>
                  <a:pt x="207880" y="124858"/>
                  <a:pt x="207377" y="125528"/>
                  <a:pt x="207125" y="126197"/>
                </a:cubicBezTo>
                <a:cubicBezTo>
                  <a:pt x="206874" y="126951"/>
                  <a:pt x="206706" y="127620"/>
                  <a:pt x="206371" y="128373"/>
                </a:cubicBezTo>
                <a:cubicBezTo>
                  <a:pt x="205282" y="131302"/>
                  <a:pt x="204863" y="134650"/>
                  <a:pt x="204527" y="137830"/>
                </a:cubicBezTo>
                <a:cubicBezTo>
                  <a:pt x="204444" y="139503"/>
                  <a:pt x="204360" y="141093"/>
                  <a:pt x="204360" y="142516"/>
                </a:cubicBezTo>
                <a:cubicBezTo>
                  <a:pt x="204360" y="144106"/>
                  <a:pt x="204444" y="145529"/>
                  <a:pt x="204444" y="146784"/>
                </a:cubicBezTo>
                <a:cubicBezTo>
                  <a:pt x="204611" y="149462"/>
                  <a:pt x="204695" y="151805"/>
                  <a:pt x="204946" y="153311"/>
                </a:cubicBezTo>
                <a:cubicBezTo>
                  <a:pt x="205198" y="154901"/>
                  <a:pt x="205282" y="155738"/>
                  <a:pt x="205282" y="155738"/>
                </a:cubicBezTo>
                <a:cubicBezTo>
                  <a:pt x="205282" y="155738"/>
                  <a:pt x="204360" y="155655"/>
                  <a:pt x="202768" y="155320"/>
                </a:cubicBezTo>
                <a:cubicBezTo>
                  <a:pt x="201259" y="154818"/>
                  <a:pt x="198829" y="154232"/>
                  <a:pt x="196147" y="152893"/>
                </a:cubicBezTo>
                <a:cubicBezTo>
                  <a:pt x="194722" y="152223"/>
                  <a:pt x="193298" y="151387"/>
                  <a:pt x="191705" y="150382"/>
                </a:cubicBezTo>
                <a:cubicBezTo>
                  <a:pt x="190113" y="149378"/>
                  <a:pt x="188521" y="148123"/>
                  <a:pt x="186761" y="146784"/>
                </a:cubicBezTo>
                <a:cubicBezTo>
                  <a:pt x="185169" y="145278"/>
                  <a:pt x="183492" y="143604"/>
                  <a:pt x="181816" y="141595"/>
                </a:cubicBezTo>
                <a:cubicBezTo>
                  <a:pt x="180308" y="139503"/>
                  <a:pt x="178632" y="137328"/>
                  <a:pt x="177291" y="134566"/>
                </a:cubicBezTo>
                <a:cubicBezTo>
                  <a:pt x="176620" y="133311"/>
                  <a:pt x="175950" y="131888"/>
                  <a:pt x="175363" y="130382"/>
                </a:cubicBezTo>
                <a:cubicBezTo>
                  <a:pt x="174693" y="128959"/>
                  <a:pt x="174358" y="127285"/>
                  <a:pt x="173855" y="125695"/>
                </a:cubicBezTo>
                <a:cubicBezTo>
                  <a:pt x="172765" y="122432"/>
                  <a:pt x="172430" y="118833"/>
                  <a:pt x="172263" y="115067"/>
                </a:cubicBezTo>
                <a:cubicBezTo>
                  <a:pt x="172263" y="114147"/>
                  <a:pt x="172179" y="113143"/>
                  <a:pt x="172179" y="112222"/>
                </a:cubicBezTo>
                <a:cubicBezTo>
                  <a:pt x="172263" y="111218"/>
                  <a:pt x="172346" y="110297"/>
                  <a:pt x="172514" y="109377"/>
                </a:cubicBezTo>
                <a:cubicBezTo>
                  <a:pt x="172682" y="107452"/>
                  <a:pt x="172933" y="105527"/>
                  <a:pt x="173268" y="103519"/>
                </a:cubicBezTo>
                <a:cubicBezTo>
                  <a:pt x="173603" y="101510"/>
                  <a:pt x="174274" y="99753"/>
                  <a:pt x="174861" y="97828"/>
                </a:cubicBezTo>
                <a:cubicBezTo>
                  <a:pt x="175447" y="95987"/>
                  <a:pt x="176118" y="94062"/>
                  <a:pt x="176872" y="92221"/>
                </a:cubicBezTo>
                <a:cubicBezTo>
                  <a:pt x="178548" y="88790"/>
                  <a:pt x="180475" y="85359"/>
                  <a:pt x="182571" y="81928"/>
                </a:cubicBezTo>
                <a:cubicBezTo>
                  <a:pt x="185001" y="78664"/>
                  <a:pt x="187766" y="75401"/>
                  <a:pt x="190616" y="72304"/>
                </a:cubicBezTo>
                <a:cubicBezTo>
                  <a:pt x="191454" y="71384"/>
                  <a:pt x="191873" y="70965"/>
                  <a:pt x="192376" y="70463"/>
                </a:cubicBezTo>
                <a:lnTo>
                  <a:pt x="193884" y="69040"/>
                </a:lnTo>
                <a:cubicBezTo>
                  <a:pt x="194890" y="68120"/>
                  <a:pt x="195979" y="67199"/>
                  <a:pt x="196985" y="66279"/>
                </a:cubicBezTo>
                <a:lnTo>
                  <a:pt x="198577" y="64856"/>
                </a:lnTo>
                <a:lnTo>
                  <a:pt x="198996" y="64521"/>
                </a:lnTo>
                <a:lnTo>
                  <a:pt x="199080" y="64438"/>
                </a:lnTo>
                <a:lnTo>
                  <a:pt x="200337" y="63434"/>
                </a:lnTo>
                <a:lnTo>
                  <a:pt x="200505" y="63266"/>
                </a:lnTo>
                <a:lnTo>
                  <a:pt x="201008" y="62848"/>
                </a:lnTo>
                <a:lnTo>
                  <a:pt x="203354" y="61007"/>
                </a:lnTo>
                <a:cubicBezTo>
                  <a:pt x="206204" y="58580"/>
                  <a:pt x="208718" y="56237"/>
                  <a:pt x="210897" y="54061"/>
                </a:cubicBezTo>
                <a:cubicBezTo>
                  <a:pt x="212992" y="51801"/>
                  <a:pt x="214919" y="49709"/>
                  <a:pt x="216679" y="47282"/>
                </a:cubicBezTo>
                <a:cubicBezTo>
                  <a:pt x="218355" y="44939"/>
                  <a:pt x="219948" y="42178"/>
                  <a:pt x="221288" y="39081"/>
                </a:cubicBezTo>
                <a:cubicBezTo>
                  <a:pt x="222629" y="35985"/>
                  <a:pt x="223719" y="32470"/>
                  <a:pt x="224473" y="28872"/>
                </a:cubicBezTo>
                <a:cubicBezTo>
                  <a:pt x="225981" y="21758"/>
                  <a:pt x="226568" y="14394"/>
                  <a:pt x="226903" y="9038"/>
                </a:cubicBezTo>
                <a:cubicBezTo>
                  <a:pt x="226987" y="6277"/>
                  <a:pt x="227239" y="4017"/>
                  <a:pt x="227239" y="2427"/>
                </a:cubicBezTo>
                <a:cubicBezTo>
                  <a:pt x="227239" y="837"/>
                  <a:pt x="227322" y="0"/>
                  <a:pt x="227322" y="0"/>
                </a:cubicBez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E28B02B-6511-0DAD-7B04-031A1D231133}"/>
              </a:ext>
            </a:extLst>
          </p:cNvPr>
          <p:cNvGrpSpPr/>
          <p:nvPr/>
        </p:nvGrpSpPr>
        <p:grpSpPr>
          <a:xfrm>
            <a:off x="2323300" y="1855186"/>
            <a:ext cx="2684318" cy="871007"/>
            <a:chOff x="283598" y="1852049"/>
            <a:chExt cx="2684318" cy="87100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60258E1-B788-B40C-04FD-ACBA23C24333}"/>
                </a:ext>
              </a:extLst>
            </p:cNvPr>
            <p:cNvSpPr txBox="1"/>
            <p:nvPr/>
          </p:nvSpPr>
          <p:spPr>
            <a:xfrm>
              <a:off x="283598" y="2190603"/>
              <a:ext cx="26843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BD6713C-76BE-D4A9-6C38-B3A235DD4A36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ADDA949-2B95-04A5-9D83-AB8C5C6AC6B7}"/>
              </a:ext>
            </a:extLst>
          </p:cNvPr>
          <p:cNvGrpSpPr/>
          <p:nvPr/>
        </p:nvGrpSpPr>
        <p:grpSpPr>
          <a:xfrm>
            <a:off x="7396820" y="1855186"/>
            <a:ext cx="2684318" cy="871007"/>
            <a:chOff x="283598" y="1852049"/>
            <a:chExt cx="2684318" cy="87100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AB34565-73F0-6FAB-6D44-F3C397D82578}"/>
                </a:ext>
              </a:extLst>
            </p:cNvPr>
            <p:cNvSpPr txBox="1"/>
            <p:nvPr/>
          </p:nvSpPr>
          <p:spPr>
            <a:xfrm>
              <a:off x="283598" y="2190603"/>
              <a:ext cx="26843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E45A99F-FC05-6182-B9EE-903C2C6717CE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0051BFC-ACCC-9DE9-78F7-680828D12DE7}"/>
              </a:ext>
            </a:extLst>
          </p:cNvPr>
          <p:cNvGrpSpPr/>
          <p:nvPr/>
        </p:nvGrpSpPr>
        <p:grpSpPr>
          <a:xfrm>
            <a:off x="1803050" y="4713618"/>
            <a:ext cx="2684318" cy="871007"/>
            <a:chOff x="283598" y="1852049"/>
            <a:chExt cx="2684318" cy="871007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381164C-CE14-2B99-3B10-434D0865B6CB}"/>
                </a:ext>
              </a:extLst>
            </p:cNvPr>
            <p:cNvSpPr txBox="1"/>
            <p:nvPr/>
          </p:nvSpPr>
          <p:spPr>
            <a:xfrm>
              <a:off x="283598" y="2190603"/>
              <a:ext cx="26843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C837751-3829-2554-F1B7-44B8C2DD4D7C}"/>
                </a:ext>
              </a:extLst>
            </p:cNvPr>
            <p:cNvSpPr txBox="1"/>
            <p:nvPr/>
          </p:nvSpPr>
          <p:spPr>
            <a:xfrm>
              <a:off x="1400684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B9EED90-883C-52DA-736E-B87BB80F966E}"/>
              </a:ext>
            </a:extLst>
          </p:cNvPr>
          <p:cNvGrpSpPr/>
          <p:nvPr/>
        </p:nvGrpSpPr>
        <p:grpSpPr>
          <a:xfrm>
            <a:off x="6912361" y="4713618"/>
            <a:ext cx="2684318" cy="871007"/>
            <a:chOff x="283598" y="1852049"/>
            <a:chExt cx="2684318" cy="87100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0E4ECFF-ADDE-3F9C-E0A4-31D246EC617D}"/>
                </a:ext>
              </a:extLst>
            </p:cNvPr>
            <p:cNvSpPr txBox="1"/>
            <p:nvPr/>
          </p:nvSpPr>
          <p:spPr>
            <a:xfrm>
              <a:off x="283598" y="2190603"/>
              <a:ext cx="26843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845B55A-1CC1-1112-5BC7-D96AAA90377C}"/>
                </a:ext>
              </a:extLst>
            </p:cNvPr>
            <p:cNvSpPr txBox="1"/>
            <p:nvPr/>
          </p:nvSpPr>
          <p:spPr>
            <a:xfrm>
              <a:off x="1400684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872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 descr="D:\51PPT模板网\51pptmoban.com\图片.jpg">
            <a:extLst>
              <a:ext uri="{FF2B5EF4-FFF2-40B4-BE49-F238E27FC236}">
                <a16:creationId xmlns:a16="http://schemas.microsoft.com/office/drawing/2014/main" id="{6769A19D-FFAB-042F-D406-DAA9A5DC94BE}"/>
              </a:ext>
            </a:extLst>
          </p:cNvPr>
          <p:cNvSpPr>
            <a:spLocks/>
          </p:cNvSpPr>
          <p:nvPr/>
        </p:nvSpPr>
        <p:spPr>
          <a:xfrm rot="10800000">
            <a:off x="839790" y="3429000"/>
            <a:ext cx="10512423" cy="2362200"/>
          </a:xfrm>
          <a:custGeom>
            <a:avLst/>
            <a:gdLst>
              <a:gd name="connsiteX0" fmla="*/ 10095432 w 10512423"/>
              <a:gd name="connsiteY0" fmla="*/ 2362200 h 2362200"/>
              <a:gd name="connsiteX1" fmla="*/ 7908924 w 10512423"/>
              <a:gd name="connsiteY1" fmla="*/ 2362200 h 2362200"/>
              <a:gd name="connsiteX2" fmla="*/ 7718221 w 10512423"/>
              <a:gd name="connsiteY2" fmla="*/ 2362200 h 2362200"/>
              <a:gd name="connsiteX3" fmla="*/ 6039189 w 10512423"/>
              <a:gd name="connsiteY3" fmla="*/ 2362200 h 2362200"/>
              <a:gd name="connsiteX4" fmla="*/ 5531713 w 10512423"/>
              <a:gd name="connsiteY4" fmla="*/ 2362200 h 2362200"/>
              <a:gd name="connsiteX5" fmla="*/ 4169454 w 10512423"/>
              <a:gd name="connsiteY5" fmla="*/ 2362200 h 2362200"/>
              <a:gd name="connsiteX6" fmla="*/ 3661978 w 10512423"/>
              <a:gd name="connsiteY6" fmla="*/ 2362200 h 2362200"/>
              <a:gd name="connsiteX7" fmla="*/ 2794202 w 10512423"/>
              <a:gd name="connsiteY7" fmla="*/ 2362200 h 2362200"/>
              <a:gd name="connsiteX8" fmla="*/ 1792243 w 10512423"/>
              <a:gd name="connsiteY8" fmla="*/ 2362200 h 2362200"/>
              <a:gd name="connsiteX9" fmla="*/ 416991 w 10512423"/>
              <a:gd name="connsiteY9" fmla="*/ 2362200 h 2362200"/>
              <a:gd name="connsiteX10" fmla="*/ 210743 w 10512423"/>
              <a:gd name="connsiteY10" fmla="*/ 2233683 h 2362200"/>
              <a:gd name="connsiteX11" fmla="*/ 203860 w 10512423"/>
              <a:gd name="connsiteY11" fmla="*/ 2201632 h 2362200"/>
              <a:gd name="connsiteX12" fmla="*/ 185927 w 10512423"/>
              <a:gd name="connsiteY12" fmla="*/ 2199933 h 2362200"/>
              <a:gd name="connsiteX13" fmla="*/ 0 w 10512423"/>
              <a:gd name="connsiteY13" fmla="*/ 1985480 h 2362200"/>
              <a:gd name="connsiteX14" fmla="*/ 0 w 10512423"/>
              <a:gd name="connsiteY14" fmla="*/ 376720 h 2362200"/>
              <a:gd name="connsiteX15" fmla="*/ 185927 w 10512423"/>
              <a:gd name="connsiteY15" fmla="*/ 162266 h 2362200"/>
              <a:gd name="connsiteX16" fmla="*/ 203860 w 10512423"/>
              <a:gd name="connsiteY16" fmla="*/ 160567 h 2362200"/>
              <a:gd name="connsiteX17" fmla="*/ 210743 w 10512423"/>
              <a:gd name="connsiteY17" fmla="*/ 128518 h 2362200"/>
              <a:gd name="connsiteX18" fmla="*/ 416991 w 10512423"/>
              <a:gd name="connsiteY18" fmla="*/ 0 h 2362200"/>
              <a:gd name="connsiteX19" fmla="*/ 1792243 w 10512423"/>
              <a:gd name="connsiteY19" fmla="*/ 0 h 2362200"/>
              <a:gd name="connsiteX20" fmla="*/ 2794202 w 10512423"/>
              <a:gd name="connsiteY20" fmla="*/ 0 h 2362200"/>
              <a:gd name="connsiteX21" fmla="*/ 3661978 w 10512423"/>
              <a:gd name="connsiteY21" fmla="*/ 0 h 2362200"/>
              <a:gd name="connsiteX22" fmla="*/ 4169454 w 10512423"/>
              <a:gd name="connsiteY22" fmla="*/ 0 h 2362200"/>
              <a:gd name="connsiteX23" fmla="*/ 5531713 w 10512423"/>
              <a:gd name="connsiteY23" fmla="*/ 0 h 2362200"/>
              <a:gd name="connsiteX24" fmla="*/ 6039189 w 10512423"/>
              <a:gd name="connsiteY24" fmla="*/ 0 h 2362200"/>
              <a:gd name="connsiteX25" fmla="*/ 7718221 w 10512423"/>
              <a:gd name="connsiteY25" fmla="*/ 0 h 2362200"/>
              <a:gd name="connsiteX26" fmla="*/ 7908924 w 10512423"/>
              <a:gd name="connsiteY26" fmla="*/ 0 h 2362200"/>
              <a:gd name="connsiteX27" fmla="*/ 10095432 w 10512423"/>
              <a:gd name="connsiteY27" fmla="*/ 0 h 2362200"/>
              <a:gd name="connsiteX28" fmla="*/ 10301681 w 10512423"/>
              <a:gd name="connsiteY28" fmla="*/ 128517 h 2362200"/>
              <a:gd name="connsiteX29" fmla="*/ 10308564 w 10512423"/>
              <a:gd name="connsiteY29" fmla="*/ 160568 h 2362200"/>
              <a:gd name="connsiteX30" fmla="*/ 10326497 w 10512423"/>
              <a:gd name="connsiteY30" fmla="*/ 162267 h 2362200"/>
              <a:gd name="connsiteX31" fmla="*/ 10512423 w 10512423"/>
              <a:gd name="connsiteY31" fmla="*/ 376720 h 2362200"/>
              <a:gd name="connsiteX32" fmla="*/ 10512423 w 10512423"/>
              <a:gd name="connsiteY32" fmla="*/ 1985481 h 2362200"/>
              <a:gd name="connsiteX33" fmla="*/ 10326497 w 10512423"/>
              <a:gd name="connsiteY33" fmla="*/ 2199934 h 2362200"/>
              <a:gd name="connsiteX34" fmla="*/ 10308564 w 10512423"/>
              <a:gd name="connsiteY34" fmla="*/ 2201633 h 2362200"/>
              <a:gd name="connsiteX35" fmla="*/ 10301681 w 10512423"/>
              <a:gd name="connsiteY35" fmla="*/ 2233682 h 2362200"/>
              <a:gd name="connsiteX36" fmla="*/ 10095432 w 10512423"/>
              <a:gd name="connsiteY36" fmla="*/ 236220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512423" h="2362200">
                <a:moveTo>
                  <a:pt x="10095432" y="2362200"/>
                </a:moveTo>
                <a:lnTo>
                  <a:pt x="7908924" y="2362200"/>
                </a:lnTo>
                <a:lnTo>
                  <a:pt x="7718221" y="2362200"/>
                </a:lnTo>
                <a:lnTo>
                  <a:pt x="6039189" y="2362200"/>
                </a:lnTo>
                <a:lnTo>
                  <a:pt x="5531713" y="2362200"/>
                </a:lnTo>
                <a:lnTo>
                  <a:pt x="4169454" y="2362200"/>
                </a:lnTo>
                <a:lnTo>
                  <a:pt x="3661978" y="2362200"/>
                </a:lnTo>
                <a:lnTo>
                  <a:pt x="2794202" y="2362200"/>
                </a:lnTo>
                <a:lnTo>
                  <a:pt x="1792243" y="2362200"/>
                </a:lnTo>
                <a:lnTo>
                  <a:pt x="416991" y="2362200"/>
                </a:lnTo>
                <a:cubicBezTo>
                  <a:pt x="324274" y="2362200"/>
                  <a:pt x="244723" y="2309207"/>
                  <a:pt x="210743" y="2233683"/>
                </a:cubicBezTo>
                <a:lnTo>
                  <a:pt x="203860" y="2201632"/>
                </a:lnTo>
                <a:lnTo>
                  <a:pt x="185927" y="2199933"/>
                </a:lnTo>
                <a:cubicBezTo>
                  <a:pt x="79818" y="2179522"/>
                  <a:pt x="0" y="2091263"/>
                  <a:pt x="0" y="1985480"/>
                </a:cubicBezTo>
                <a:lnTo>
                  <a:pt x="0" y="376720"/>
                </a:lnTo>
                <a:cubicBezTo>
                  <a:pt x="0" y="270936"/>
                  <a:pt x="79818" y="182679"/>
                  <a:pt x="185927" y="162266"/>
                </a:cubicBezTo>
                <a:lnTo>
                  <a:pt x="203860" y="160567"/>
                </a:lnTo>
                <a:lnTo>
                  <a:pt x="210743" y="128518"/>
                </a:lnTo>
                <a:cubicBezTo>
                  <a:pt x="244723" y="52994"/>
                  <a:pt x="324274" y="0"/>
                  <a:pt x="416991" y="0"/>
                </a:cubicBezTo>
                <a:lnTo>
                  <a:pt x="1792243" y="0"/>
                </a:lnTo>
                <a:lnTo>
                  <a:pt x="2794202" y="0"/>
                </a:lnTo>
                <a:lnTo>
                  <a:pt x="3661978" y="0"/>
                </a:lnTo>
                <a:lnTo>
                  <a:pt x="4169454" y="0"/>
                </a:lnTo>
                <a:lnTo>
                  <a:pt x="5531713" y="0"/>
                </a:lnTo>
                <a:lnTo>
                  <a:pt x="6039189" y="0"/>
                </a:lnTo>
                <a:lnTo>
                  <a:pt x="7718221" y="0"/>
                </a:lnTo>
                <a:lnTo>
                  <a:pt x="7908924" y="0"/>
                </a:lnTo>
                <a:lnTo>
                  <a:pt x="10095432" y="0"/>
                </a:lnTo>
                <a:cubicBezTo>
                  <a:pt x="10188150" y="0"/>
                  <a:pt x="10267700" y="52993"/>
                  <a:pt x="10301681" y="128517"/>
                </a:cubicBezTo>
                <a:lnTo>
                  <a:pt x="10308564" y="160568"/>
                </a:lnTo>
                <a:lnTo>
                  <a:pt x="10326497" y="162267"/>
                </a:lnTo>
                <a:cubicBezTo>
                  <a:pt x="10432605" y="182678"/>
                  <a:pt x="10512423" y="270937"/>
                  <a:pt x="10512423" y="376720"/>
                </a:cubicBezTo>
                <a:lnTo>
                  <a:pt x="10512423" y="1985481"/>
                </a:lnTo>
                <a:cubicBezTo>
                  <a:pt x="10512423" y="2091264"/>
                  <a:pt x="10432605" y="2179522"/>
                  <a:pt x="10326497" y="2199934"/>
                </a:cubicBezTo>
                <a:lnTo>
                  <a:pt x="10308564" y="2201633"/>
                </a:lnTo>
                <a:lnTo>
                  <a:pt x="10301681" y="2233682"/>
                </a:lnTo>
                <a:cubicBezTo>
                  <a:pt x="10267700" y="2309207"/>
                  <a:pt x="10188150" y="2362200"/>
                  <a:pt x="10095432" y="2362200"/>
                </a:cubicBezTo>
                <a:close/>
              </a:path>
            </a:pathLst>
          </a:custGeom>
          <a:blipFill dpi="0" rotWithShape="0">
            <a:blip r:embed="rId3"/>
            <a:srcRect/>
            <a:tile tx="0" ty="-8826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 dirty="0">
              <a:cs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417692" y="0"/>
            <a:ext cx="12073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6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BE30C-62E0-87CB-61BA-FB0D231BBB85}"/>
              </a:ext>
            </a:extLst>
          </p:cNvPr>
          <p:cNvSpPr txBox="1"/>
          <p:nvPr/>
        </p:nvSpPr>
        <p:spPr>
          <a:xfrm>
            <a:off x="5483224" y="306850"/>
            <a:ext cx="2193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0">
                      <a:srgbClr val="FFF5C9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8E6DAB-90D5-4CF4-02E3-D0AD1E6FDBB7}"/>
              </a:ext>
            </a:extLst>
          </p:cNvPr>
          <p:cNvGrpSpPr/>
          <p:nvPr/>
        </p:nvGrpSpPr>
        <p:grpSpPr>
          <a:xfrm>
            <a:off x="3297193" y="79906"/>
            <a:ext cx="5242014" cy="584457"/>
            <a:chOff x="3606141" y="1057515"/>
            <a:chExt cx="5242014" cy="5844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2719A14-262D-3C06-8E25-195177B52415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229AA1E-FC79-4934-3027-F8F3DCFCEAB1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4A57285-62A2-7261-37AE-722AF0A7CE8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1DF4DA-C477-59B2-D6F9-3AFC00657EDB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C211463-C79B-0414-103B-9668D8821407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B9BC672-A303-2A93-2EB8-62C2CCA1AE6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" name="椭圆 8"/>
          <p:cNvSpPr/>
          <p:nvPr/>
        </p:nvSpPr>
        <p:spPr>
          <a:xfrm>
            <a:off x="5741083" y="3074083"/>
            <a:ext cx="709834" cy="709834"/>
          </a:xfrm>
          <a:prstGeom prst="ellipse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</a:endParaRPr>
          </a:p>
        </p:txBody>
      </p:sp>
      <p:sp>
        <p:nvSpPr>
          <p:cNvPr id="8" name="placeholder_286118" descr="D:\51PPT模板网\51pptmoban.com\图片.jpg"/>
          <p:cNvSpPr>
            <a:spLocks noChangeAspect="1"/>
          </p:cNvSpPr>
          <p:nvPr/>
        </p:nvSpPr>
        <p:spPr bwMode="auto">
          <a:xfrm>
            <a:off x="5924724" y="3200169"/>
            <a:ext cx="363653" cy="426620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" name="椭圆 3"/>
          <p:cNvSpPr/>
          <p:nvPr/>
        </p:nvSpPr>
        <p:spPr>
          <a:xfrm>
            <a:off x="1998562" y="3076382"/>
            <a:ext cx="709834" cy="70983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17" name="Group 51"/>
          <p:cNvGrpSpPr/>
          <p:nvPr/>
        </p:nvGrpSpPr>
        <p:grpSpPr>
          <a:xfrm>
            <a:off x="2164105" y="3252813"/>
            <a:ext cx="397826" cy="344065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18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19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0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lt1"/>
                </a:solidFill>
                <a:cs typeface="+mn-ea"/>
              </a:endParaRP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F8CF0BA4-03EB-4C54-B3A5-6896275A69A8}"/>
              </a:ext>
            </a:extLst>
          </p:cNvPr>
          <p:cNvSpPr/>
          <p:nvPr/>
        </p:nvSpPr>
        <p:spPr>
          <a:xfrm>
            <a:off x="9504262" y="3076382"/>
            <a:ext cx="709834" cy="70983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35" name="Group 51" descr="D:\51PPT模板网\51pptmoban.com\图片.jpg">
            <a:extLst>
              <a:ext uri="{FF2B5EF4-FFF2-40B4-BE49-F238E27FC236}">
                <a16:creationId xmlns:a16="http://schemas.microsoft.com/office/drawing/2014/main" id="{E274AF0F-9B75-D0A8-C721-DD126C3F9BB3}"/>
              </a:ext>
            </a:extLst>
          </p:cNvPr>
          <p:cNvGrpSpPr/>
          <p:nvPr/>
        </p:nvGrpSpPr>
        <p:grpSpPr>
          <a:xfrm>
            <a:off x="9669805" y="3252813"/>
            <a:ext cx="397826" cy="344065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36" name="Freeform 154">
              <a:extLst>
                <a:ext uri="{FF2B5EF4-FFF2-40B4-BE49-F238E27FC236}">
                  <a16:creationId xmlns:a16="http://schemas.microsoft.com/office/drawing/2014/main" id="{DB00BDFF-2058-F0CB-01BC-B9C6B7D21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7" name="Freeform 155">
              <a:extLst>
                <a:ext uri="{FF2B5EF4-FFF2-40B4-BE49-F238E27FC236}">
                  <a16:creationId xmlns:a16="http://schemas.microsoft.com/office/drawing/2014/main" id="{9FBA829F-2A7E-9F22-107B-AF6699B98A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8" name="Freeform 156">
              <a:extLst>
                <a:ext uri="{FF2B5EF4-FFF2-40B4-BE49-F238E27FC236}">
                  <a16:creationId xmlns:a16="http://schemas.microsoft.com/office/drawing/2014/main" id="{C2621B3D-DEF0-7105-E286-83D88F0FB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lt1"/>
                </a:solidFill>
                <a:cs typeface="+mn-ea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0B4D757-BCDD-8C47-6CCD-B3FC1BEAFB4D}"/>
              </a:ext>
            </a:extLst>
          </p:cNvPr>
          <p:cNvGrpSpPr/>
          <p:nvPr/>
        </p:nvGrpSpPr>
        <p:grpSpPr>
          <a:xfrm>
            <a:off x="4648199" y="1920871"/>
            <a:ext cx="2895602" cy="871007"/>
            <a:chOff x="-167963" y="1852049"/>
            <a:chExt cx="2895602" cy="87100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9CC504F-9406-9E57-0828-79A9B0075579}"/>
                </a:ext>
              </a:extLst>
            </p:cNvPr>
            <p:cNvSpPr txBox="1"/>
            <p:nvPr/>
          </p:nvSpPr>
          <p:spPr>
            <a:xfrm>
              <a:off x="-167963" y="2190603"/>
              <a:ext cx="28956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D3DE090-B49E-71C7-C038-A342A8CBB9F9}"/>
                </a:ext>
              </a:extLst>
            </p:cNvPr>
            <p:cNvSpPr txBox="1"/>
            <p:nvPr/>
          </p:nvSpPr>
          <p:spPr>
            <a:xfrm>
              <a:off x="496221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1716F82-F4C0-E402-1FFF-9AB5135AC9B7}"/>
              </a:ext>
            </a:extLst>
          </p:cNvPr>
          <p:cNvGrpSpPr/>
          <p:nvPr/>
        </p:nvGrpSpPr>
        <p:grpSpPr>
          <a:xfrm>
            <a:off x="8420917" y="1971107"/>
            <a:ext cx="2895602" cy="871007"/>
            <a:chOff x="-167963" y="1852049"/>
            <a:chExt cx="2895602" cy="87100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FD257FF-C4E6-7EC2-55DB-9D437A5CC481}"/>
                </a:ext>
              </a:extLst>
            </p:cNvPr>
            <p:cNvSpPr txBox="1"/>
            <p:nvPr/>
          </p:nvSpPr>
          <p:spPr>
            <a:xfrm>
              <a:off x="-167963" y="2190603"/>
              <a:ext cx="28956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1C37641-DE5F-E121-1666-29B2F0A1E4CC}"/>
                </a:ext>
              </a:extLst>
            </p:cNvPr>
            <p:cNvSpPr txBox="1"/>
            <p:nvPr/>
          </p:nvSpPr>
          <p:spPr>
            <a:xfrm>
              <a:off x="496221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27621B4-193D-5294-CCA9-400CC6CBD6F5}"/>
              </a:ext>
            </a:extLst>
          </p:cNvPr>
          <p:cNvGrpSpPr/>
          <p:nvPr/>
        </p:nvGrpSpPr>
        <p:grpSpPr>
          <a:xfrm>
            <a:off x="905678" y="1971107"/>
            <a:ext cx="2895602" cy="871007"/>
            <a:chOff x="-167963" y="1852049"/>
            <a:chExt cx="2895602" cy="87100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C9308B9-3F0E-C7F6-9DFE-A7CF26A586DF}"/>
                </a:ext>
              </a:extLst>
            </p:cNvPr>
            <p:cNvSpPr txBox="1"/>
            <p:nvPr/>
          </p:nvSpPr>
          <p:spPr>
            <a:xfrm>
              <a:off x="-167963" y="2190603"/>
              <a:ext cx="28956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8A0E078-F23F-C733-9730-E7510F735FF6}"/>
                </a:ext>
              </a:extLst>
            </p:cNvPr>
            <p:cNvSpPr txBox="1"/>
            <p:nvPr/>
          </p:nvSpPr>
          <p:spPr>
            <a:xfrm>
              <a:off x="496221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131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6096000" y="1543868"/>
            <a:ext cx="432522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ln w="34925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3900" dirty="0">
              <a:ln w="34925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18" name="Shape 182">
            <a:extLst>
              <a:ext uri="{FF2B5EF4-FFF2-40B4-BE49-F238E27FC236}">
                <a16:creationId xmlns:a16="http://schemas.microsoft.com/office/drawing/2014/main" id="{A9D9A99E-F517-2495-7E52-BE7ECB3EE64F}"/>
              </a:ext>
            </a:extLst>
          </p:cNvPr>
          <p:cNvSpPr/>
          <p:nvPr/>
        </p:nvSpPr>
        <p:spPr>
          <a:xfrm>
            <a:off x="782567" y="4691040"/>
            <a:ext cx="1485122" cy="17032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gradFill>
            <a:gsLst>
              <a:gs pos="0">
                <a:srgbClr val="FFF5C9"/>
              </a:gs>
              <a:gs pos="96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0F37AF8-A4C9-166D-8D3F-5DEA6A0352DC}"/>
              </a:ext>
            </a:extLst>
          </p:cNvPr>
          <p:cNvSpPr txBox="1"/>
          <p:nvPr/>
        </p:nvSpPr>
        <p:spPr>
          <a:xfrm>
            <a:off x="7185080" y="3956702"/>
            <a:ext cx="8643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rgbClr val="FFF5C9"/>
                    </a:gs>
                    <a:gs pos="96000">
                      <a:schemeClr val="accent2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PART</a:t>
            </a:r>
            <a:endParaRPr lang="zh-CN" altLang="en-US" sz="1600" b="1" dirty="0">
              <a:gradFill>
                <a:gsLst>
                  <a:gs pos="0">
                    <a:srgbClr val="FFF5C9"/>
                  </a:gs>
                  <a:gs pos="96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D89C7A5-5912-9A05-7FF8-C98CCE407D8C}"/>
              </a:ext>
            </a:extLst>
          </p:cNvPr>
          <p:cNvGrpSpPr/>
          <p:nvPr/>
        </p:nvGrpSpPr>
        <p:grpSpPr>
          <a:xfrm rot="10800000">
            <a:off x="1992313" y="1923638"/>
            <a:ext cx="1088414" cy="558545"/>
            <a:chOff x="5768581" y="6299456"/>
            <a:chExt cx="1088414" cy="558545"/>
          </a:xfrm>
          <a:gradFill>
            <a:gsLst>
              <a:gs pos="0">
                <a:srgbClr val="FFF5C9">
                  <a:alpha val="0"/>
                </a:srgbClr>
              </a:gs>
              <a:gs pos="96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93DE8C7-BBBA-E5FC-9D59-12AD0EF7D14C}"/>
                </a:ext>
              </a:extLst>
            </p:cNvPr>
            <p:cNvSpPr/>
            <p:nvPr/>
          </p:nvSpPr>
          <p:spPr>
            <a:xfrm>
              <a:off x="6200563" y="6299456"/>
              <a:ext cx="391557" cy="253360"/>
            </a:xfrm>
            <a:custGeom>
              <a:avLst/>
              <a:gdLst>
                <a:gd name="connsiteX0" fmla="*/ 247602 w 391557"/>
                <a:gd name="connsiteY0" fmla="*/ 0 h 253360"/>
                <a:gd name="connsiteX1" fmla="*/ 276393 w 391557"/>
                <a:gd name="connsiteY1" fmla="*/ 0 h 253360"/>
                <a:gd name="connsiteX2" fmla="*/ 282151 w 391557"/>
                <a:gd name="connsiteY2" fmla="*/ 17275 h 253360"/>
                <a:gd name="connsiteX3" fmla="*/ 213053 w 391557"/>
                <a:gd name="connsiteY3" fmla="*/ 143955 h 253360"/>
                <a:gd name="connsiteX4" fmla="*/ 51824 w 391557"/>
                <a:gd name="connsiteY4" fmla="*/ 230328 h 253360"/>
                <a:gd name="connsiteX5" fmla="*/ 207295 w 391557"/>
                <a:gd name="connsiteY5" fmla="*/ 230328 h 253360"/>
                <a:gd name="connsiteX6" fmla="*/ 391557 w 391557"/>
                <a:gd name="connsiteY6" fmla="*/ 184262 h 253360"/>
                <a:gd name="connsiteX7" fmla="*/ 92131 w 391557"/>
                <a:gd name="connsiteY7" fmla="*/ 253360 h 253360"/>
                <a:gd name="connsiteX8" fmla="*/ 0 w 391557"/>
                <a:gd name="connsiteY8" fmla="*/ 253360 h 253360"/>
                <a:gd name="connsiteX9" fmla="*/ 172746 w 391557"/>
                <a:gd name="connsiteY9" fmla="*/ 126680 h 253360"/>
                <a:gd name="connsiteX10" fmla="*/ 224569 w 391557"/>
                <a:gd name="connsiteY10" fmla="*/ 63340 h 253360"/>
                <a:gd name="connsiteX11" fmla="*/ 213053 w 391557"/>
                <a:gd name="connsiteY11" fmla="*/ 17275 h 253360"/>
                <a:gd name="connsiteX12" fmla="*/ 247602 w 391557"/>
                <a:gd name="connsiteY12" fmla="*/ 0 h 25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557" h="253360">
                  <a:moveTo>
                    <a:pt x="247602" y="0"/>
                  </a:moveTo>
                  <a:lnTo>
                    <a:pt x="276393" y="0"/>
                  </a:lnTo>
                  <a:cubicBezTo>
                    <a:pt x="276393" y="5758"/>
                    <a:pt x="282151" y="0"/>
                    <a:pt x="282151" y="17275"/>
                  </a:cubicBezTo>
                  <a:cubicBezTo>
                    <a:pt x="282151" y="28791"/>
                    <a:pt x="184262" y="69098"/>
                    <a:pt x="213053" y="143955"/>
                  </a:cubicBezTo>
                  <a:cubicBezTo>
                    <a:pt x="166988" y="161229"/>
                    <a:pt x="92131" y="143955"/>
                    <a:pt x="51824" y="230328"/>
                  </a:cubicBezTo>
                  <a:lnTo>
                    <a:pt x="207295" y="230328"/>
                  </a:lnTo>
                  <a:cubicBezTo>
                    <a:pt x="259119" y="213053"/>
                    <a:pt x="339733" y="213053"/>
                    <a:pt x="391557" y="184262"/>
                  </a:cubicBezTo>
                  <a:cubicBezTo>
                    <a:pt x="305184" y="236086"/>
                    <a:pt x="190020" y="247602"/>
                    <a:pt x="92131" y="253360"/>
                  </a:cubicBezTo>
                  <a:cubicBezTo>
                    <a:pt x="63340" y="253360"/>
                    <a:pt x="0" y="241844"/>
                    <a:pt x="0" y="253360"/>
                  </a:cubicBezTo>
                  <a:cubicBezTo>
                    <a:pt x="0" y="155471"/>
                    <a:pt x="103648" y="149713"/>
                    <a:pt x="172746" y="126680"/>
                  </a:cubicBezTo>
                  <a:cubicBezTo>
                    <a:pt x="155471" y="92131"/>
                    <a:pt x="190020" y="69098"/>
                    <a:pt x="224569" y="63340"/>
                  </a:cubicBezTo>
                  <a:cubicBezTo>
                    <a:pt x="218811" y="51824"/>
                    <a:pt x="218811" y="34549"/>
                    <a:pt x="213053" y="17275"/>
                  </a:cubicBezTo>
                  <a:lnTo>
                    <a:pt x="247602" y="0"/>
                  </a:ln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02B8EBC-87EF-7052-D90E-4E22EBB426CF}"/>
                </a:ext>
              </a:extLst>
            </p:cNvPr>
            <p:cNvSpPr/>
            <p:nvPr/>
          </p:nvSpPr>
          <p:spPr>
            <a:xfrm>
              <a:off x="5768581" y="6328248"/>
              <a:ext cx="1088414" cy="529753"/>
            </a:xfrm>
            <a:custGeom>
              <a:avLst/>
              <a:gdLst>
                <a:gd name="connsiteX0" fmla="*/ 1088414 w 1088414"/>
                <a:gd name="connsiteY0" fmla="*/ 0 h 529753"/>
                <a:gd name="connsiteX1" fmla="*/ 385916 w 1088414"/>
                <a:gd name="connsiteY1" fmla="*/ 408831 h 529753"/>
                <a:gd name="connsiteX2" fmla="*/ 5875 w 1088414"/>
                <a:gd name="connsiteY2" fmla="*/ 529753 h 529753"/>
                <a:gd name="connsiteX3" fmla="*/ 155588 w 1088414"/>
                <a:gd name="connsiteY3" fmla="*/ 339733 h 529753"/>
                <a:gd name="connsiteX4" fmla="*/ 149830 w 1088414"/>
                <a:gd name="connsiteY4" fmla="*/ 328217 h 529753"/>
                <a:gd name="connsiteX5" fmla="*/ 34666 w 1088414"/>
                <a:gd name="connsiteY5" fmla="*/ 385799 h 529753"/>
                <a:gd name="connsiteX6" fmla="*/ 218928 w 1088414"/>
                <a:gd name="connsiteY6" fmla="*/ 213053 h 529753"/>
                <a:gd name="connsiteX7" fmla="*/ 201654 w 1088414"/>
                <a:gd name="connsiteY7" fmla="*/ 207295 h 529753"/>
                <a:gd name="connsiteX8" fmla="*/ 155588 w 1088414"/>
                <a:gd name="connsiteY8" fmla="*/ 218811 h 529753"/>
                <a:gd name="connsiteX9" fmla="*/ 362883 w 1088414"/>
                <a:gd name="connsiteY9" fmla="*/ 92131 h 529753"/>
                <a:gd name="connsiteX10" fmla="*/ 465810 w 1088414"/>
                <a:gd name="connsiteY10" fmla="*/ 89252 h 529753"/>
                <a:gd name="connsiteX11" fmla="*/ 482961 w 1088414"/>
                <a:gd name="connsiteY11" fmla="*/ 88933 h 529753"/>
                <a:gd name="connsiteX12" fmla="*/ 434500 w 1088414"/>
                <a:gd name="connsiteY12" fmla="*/ 98969 h 529753"/>
                <a:gd name="connsiteX13" fmla="*/ 230445 w 1088414"/>
                <a:gd name="connsiteY13" fmla="*/ 166988 h 529753"/>
                <a:gd name="connsiteX14" fmla="*/ 345608 w 1088414"/>
                <a:gd name="connsiteY14" fmla="*/ 190020 h 529753"/>
                <a:gd name="connsiteX15" fmla="*/ 195896 w 1088414"/>
                <a:gd name="connsiteY15" fmla="*/ 282151 h 529753"/>
                <a:gd name="connsiteX16" fmla="*/ 293785 w 1088414"/>
                <a:gd name="connsiteY16" fmla="*/ 282151 h 529753"/>
                <a:gd name="connsiteX17" fmla="*/ 126797 w 1088414"/>
                <a:gd name="connsiteY17" fmla="*/ 414590 h 529753"/>
                <a:gd name="connsiteX18" fmla="*/ 138314 w 1088414"/>
                <a:gd name="connsiteY18" fmla="*/ 420348 h 529753"/>
                <a:gd name="connsiteX19" fmla="*/ 719891 w 1088414"/>
                <a:gd name="connsiteY19" fmla="*/ 293668 h 529753"/>
                <a:gd name="connsiteX20" fmla="*/ 1088414 w 1088414"/>
                <a:gd name="connsiteY20" fmla="*/ 0 h 52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88414" h="529753">
                  <a:moveTo>
                    <a:pt x="1088414" y="0"/>
                  </a:moveTo>
                  <a:cubicBezTo>
                    <a:pt x="979009" y="305184"/>
                    <a:pt x="622001" y="368524"/>
                    <a:pt x="385916" y="408831"/>
                  </a:cubicBezTo>
                  <a:cubicBezTo>
                    <a:pt x="259236" y="431864"/>
                    <a:pt x="132555" y="449139"/>
                    <a:pt x="5875" y="529753"/>
                  </a:cubicBezTo>
                  <a:cubicBezTo>
                    <a:pt x="-28674" y="466413"/>
                    <a:pt x="98006" y="374282"/>
                    <a:pt x="155588" y="339733"/>
                  </a:cubicBezTo>
                  <a:cubicBezTo>
                    <a:pt x="155588" y="339733"/>
                    <a:pt x="155588" y="333975"/>
                    <a:pt x="149830" y="328217"/>
                  </a:cubicBezTo>
                  <a:cubicBezTo>
                    <a:pt x="115281" y="345491"/>
                    <a:pt x="74974" y="368524"/>
                    <a:pt x="34666" y="385799"/>
                  </a:cubicBezTo>
                  <a:cubicBezTo>
                    <a:pt x="40425" y="310942"/>
                    <a:pt x="161346" y="241844"/>
                    <a:pt x="218928" y="213053"/>
                  </a:cubicBezTo>
                  <a:cubicBezTo>
                    <a:pt x="213170" y="207295"/>
                    <a:pt x="213170" y="207295"/>
                    <a:pt x="201654" y="207295"/>
                  </a:cubicBezTo>
                  <a:cubicBezTo>
                    <a:pt x="184379" y="207295"/>
                    <a:pt x="172863" y="213053"/>
                    <a:pt x="155588" y="218811"/>
                  </a:cubicBezTo>
                  <a:cubicBezTo>
                    <a:pt x="172863" y="120922"/>
                    <a:pt x="293785" y="92131"/>
                    <a:pt x="362883" y="92131"/>
                  </a:cubicBezTo>
                  <a:cubicBezTo>
                    <a:pt x="417586" y="89252"/>
                    <a:pt x="447816" y="89252"/>
                    <a:pt x="465810" y="89252"/>
                  </a:cubicBezTo>
                  <a:lnTo>
                    <a:pt x="482961" y="88933"/>
                  </a:lnTo>
                  <a:lnTo>
                    <a:pt x="434500" y="98969"/>
                  </a:lnTo>
                  <a:cubicBezTo>
                    <a:pt x="369721" y="108686"/>
                    <a:pt x="295224" y="115164"/>
                    <a:pt x="230445" y="166988"/>
                  </a:cubicBezTo>
                  <a:cubicBezTo>
                    <a:pt x="259236" y="201537"/>
                    <a:pt x="305301" y="190020"/>
                    <a:pt x="345608" y="190020"/>
                  </a:cubicBezTo>
                  <a:cubicBezTo>
                    <a:pt x="311059" y="224569"/>
                    <a:pt x="224686" y="213053"/>
                    <a:pt x="195896" y="282151"/>
                  </a:cubicBezTo>
                  <a:lnTo>
                    <a:pt x="293785" y="282151"/>
                  </a:lnTo>
                  <a:cubicBezTo>
                    <a:pt x="241961" y="316700"/>
                    <a:pt x="155588" y="339733"/>
                    <a:pt x="126797" y="414590"/>
                  </a:cubicBezTo>
                  <a:cubicBezTo>
                    <a:pt x="126797" y="414590"/>
                    <a:pt x="121039" y="420348"/>
                    <a:pt x="138314" y="420348"/>
                  </a:cubicBezTo>
                  <a:cubicBezTo>
                    <a:pt x="155588" y="420348"/>
                    <a:pt x="558661" y="333975"/>
                    <a:pt x="719891" y="293668"/>
                  </a:cubicBezTo>
                  <a:cubicBezTo>
                    <a:pt x="835054" y="264877"/>
                    <a:pt x="1007800" y="120922"/>
                    <a:pt x="1088414" y="0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9" name="Shape 182">
            <a:extLst>
              <a:ext uri="{FF2B5EF4-FFF2-40B4-BE49-F238E27FC236}">
                <a16:creationId xmlns:a16="http://schemas.microsoft.com/office/drawing/2014/main" id="{B7F57671-D196-196C-B4D6-B097A25DECE6}"/>
              </a:ext>
            </a:extLst>
          </p:cNvPr>
          <p:cNvSpPr/>
          <p:nvPr/>
        </p:nvSpPr>
        <p:spPr>
          <a:xfrm>
            <a:off x="292878" y="5257800"/>
            <a:ext cx="990950" cy="11365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solidFill>
            <a:srgbClr val="FFF5C9">
              <a:alpha val="42000"/>
            </a:srgbClr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" name="Shape 182">
            <a:extLst>
              <a:ext uri="{FF2B5EF4-FFF2-40B4-BE49-F238E27FC236}">
                <a16:creationId xmlns:a16="http://schemas.microsoft.com/office/drawing/2014/main" id="{3E610D97-A710-78AF-B18E-E23EA98FF47D}"/>
              </a:ext>
            </a:extLst>
          </p:cNvPr>
          <p:cNvSpPr/>
          <p:nvPr/>
        </p:nvSpPr>
        <p:spPr>
          <a:xfrm>
            <a:off x="1882984" y="5499100"/>
            <a:ext cx="780555" cy="8952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solidFill>
            <a:srgbClr val="FFF5C9">
              <a:alpha val="62000"/>
            </a:srgbClr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C80E-E092-34A1-E330-39D1E4A7C7DC}"/>
              </a:ext>
            </a:extLst>
          </p:cNvPr>
          <p:cNvGrpSpPr/>
          <p:nvPr/>
        </p:nvGrpSpPr>
        <p:grpSpPr>
          <a:xfrm>
            <a:off x="1984584" y="2476684"/>
            <a:ext cx="3979618" cy="646331"/>
            <a:chOff x="1882984" y="2260696"/>
            <a:chExt cx="3979618" cy="64633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650A9CC-14E1-8C02-D304-489225F89D56}"/>
                </a:ext>
              </a:extLst>
            </p:cNvPr>
            <p:cNvSpPr/>
            <p:nvPr/>
          </p:nvSpPr>
          <p:spPr>
            <a:xfrm rot="10800000" flipV="1">
              <a:off x="1882984" y="2260696"/>
              <a:ext cx="3979618" cy="646331"/>
            </a:xfrm>
            <a:custGeom>
              <a:avLst/>
              <a:gdLst>
                <a:gd name="connsiteX0" fmla="*/ 2386797 w 3979618"/>
                <a:gd name="connsiteY0" fmla="*/ 0 h 646331"/>
                <a:gd name="connsiteX1" fmla="*/ 776067 w 3979618"/>
                <a:gd name="connsiteY1" fmla="*/ 0 h 646331"/>
                <a:gd name="connsiteX2" fmla="*/ 538154 w 3979618"/>
                <a:gd name="connsiteY2" fmla="*/ 0 h 646331"/>
                <a:gd name="connsiteX3" fmla="*/ 515802 w 3979618"/>
                <a:gd name="connsiteY3" fmla="*/ 0 h 646331"/>
                <a:gd name="connsiteX4" fmla="*/ 515041 w 3979618"/>
                <a:gd name="connsiteY4" fmla="*/ 518 h 646331"/>
                <a:gd name="connsiteX5" fmla="*/ 224533 w 3979618"/>
                <a:gd name="connsiteY5" fmla="*/ 518 h 646331"/>
                <a:gd name="connsiteX6" fmla="*/ 212138 w 3979618"/>
                <a:gd name="connsiteY6" fmla="*/ 8961 h 646331"/>
                <a:gd name="connsiteX7" fmla="*/ 170792 w 3979618"/>
                <a:gd name="connsiteY7" fmla="*/ 41631 h 646331"/>
                <a:gd name="connsiteX8" fmla="*/ 160958 w 3979618"/>
                <a:gd name="connsiteY8" fmla="*/ 95893 h 646331"/>
                <a:gd name="connsiteX9" fmla="*/ 72445 w 3979618"/>
                <a:gd name="connsiteY9" fmla="*/ 147799 h 646331"/>
                <a:gd name="connsiteX10" fmla="*/ 62608 w 3979618"/>
                <a:gd name="connsiteY10" fmla="*/ 237453 h 646331"/>
                <a:gd name="connsiteX11" fmla="*/ 9132 w 3979618"/>
                <a:gd name="connsiteY11" fmla="*/ 317077 h 646331"/>
                <a:gd name="connsiteX12" fmla="*/ 0 w 3979618"/>
                <a:gd name="connsiteY12" fmla="*/ 322908 h 646331"/>
                <a:gd name="connsiteX13" fmla="*/ 9132 w 3979618"/>
                <a:gd name="connsiteY13" fmla="*/ 328736 h 646331"/>
                <a:gd name="connsiteX14" fmla="*/ 62608 w 3979618"/>
                <a:gd name="connsiteY14" fmla="*/ 408362 h 646331"/>
                <a:gd name="connsiteX15" fmla="*/ 72445 w 3979618"/>
                <a:gd name="connsiteY15" fmla="*/ 498016 h 646331"/>
                <a:gd name="connsiteX16" fmla="*/ 160958 w 3979618"/>
                <a:gd name="connsiteY16" fmla="*/ 549920 h 646331"/>
                <a:gd name="connsiteX17" fmla="*/ 170792 w 3979618"/>
                <a:gd name="connsiteY17" fmla="*/ 604185 h 646331"/>
                <a:gd name="connsiteX18" fmla="*/ 212138 w 3979618"/>
                <a:gd name="connsiteY18" fmla="*/ 636852 h 646331"/>
                <a:gd name="connsiteX19" fmla="*/ 225293 w 3979618"/>
                <a:gd name="connsiteY19" fmla="*/ 645813 h 646331"/>
                <a:gd name="connsiteX20" fmla="*/ 247645 w 3979618"/>
                <a:gd name="connsiteY20" fmla="*/ 645813 h 646331"/>
                <a:gd name="connsiteX21" fmla="*/ 485560 w 3979618"/>
                <a:gd name="connsiteY21" fmla="*/ 645813 h 646331"/>
                <a:gd name="connsiteX22" fmla="*/ 1274812 w 3979618"/>
                <a:gd name="connsiteY22" fmla="*/ 645813 h 646331"/>
                <a:gd name="connsiteX23" fmla="*/ 1302316 w 3979618"/>
                <a:gd name="connsiteY23" fmla="*/ 645813 h 646331"/>
                <a:gd name="connsiteX24" fmla="*/ 1592823 w 3979618"/>
                <a:gd name="connsiteY24" fmla="*/ 645813 h 646331"/>
                <a:gd name="connsiteX25" fmla="*/ 1592823 w 3979618"/>
                <a:gd name="connsiteY25" fmla="*/ 646331 h 646331"/>
                <a:gd name="connsiteX26" fmla="*/ 3203551 w 3979618"/>
                <a:gd name="connsiteY26" fmla="*/ 646331 h 646331"/>
                <a:gd name="connsiteX27" fmla="*/ 3441466 w 3979618"/>
                <a:gd name="connsiteY27" fmla="*/ 646331 h 646331"/>
                <a:gd name="connsiteX28" fmla="*/ 3463818 w 3979618"/>
                <a:gd name="connsiteY28" fmla="*/ 646331 h 646331"/>
                <a:gd name="connsiteX29" fmla="*/ 3464577 w 3979618"/>
                <a:gd name="connsiteY29" fmla="*/ 645813 h 646331"/>
                <a:gd name="connsiteX30" fmla="*/ 3755085 w 3979618"/>
                <a:gd name="connsiteY30" fmla="*/ 645813 h 646331"/>
                <a:gd name="connsiteX31" fmla="*/ 3767482 w 3979618"/>
                <a:gd name="connsiteY31" fmla="*/ 637370 h 646331"/>
                <a:gd name="connsiteX32" fmla="*/ 3808826 w 3979618"/>
                <a:gd name="connsiteY32" fmla="*/ 604701 h 646331"/>
                <a:gd name="connsiteX33" fmla="*/ 3818660 w 3979618"/>
                <a:gd name="connsiteY33" fmla="*/ 550438 h 646331"/>
                <a:gd name="connsiteX34" fmla="*/ 3907175 w 3979618"/>
                <a:gd name="connsiteY34" fmla="*/ 498532 h 646331"/>
                <a:gd name="connsiteX35" fmla="*/ 3917010 w 3979618"/>
                <a:gd name="connsiteY35" fmla="*/ 408878 h 646331"/>
                <a:gd name="connsiteX36" fmla="*/ 3970486 w 3979618"/>
                <a:gd name="connsiteY36" fmla="*/ 329254 h 646331"/>
                <a:gd name="connsiteX37" fmla="*/ 3979618 w 3979618"/>
                <a:gd name="connsiteY37" fmla="*/ 323423 h 646331"/>
                <a:gd name="connsiteX38" fmla="*/ 3970486 w 3979618"/>
                <a:gd name="connsiteY38" fmla="*/ 317595 h 646331"/>
                <a:gd name="connsiteX39" fmla="*/ 3917010 w 3979618"/>
                <a:gd name="connsiteY39" fmla="*/ 237969 h 646331"/>
                <a:gd name="connsiteX40" fmla="*/ 3907175 w 3979618"/>
                <a:gd name="connsiteY40" fmla="*/ 148315 h 646331"/>
                <a:gd name="connsiteX41" fmla="*/ 3818660 w 3979618"/>
                <a:gd name="connsiteY41" fmla="*/ 96411 h 646331"/>
                <a:gd name="connsiteX42" fmla="*/ 3808826 w 3979618"/>
                <a:gd name="connsiteY42" fmla="*/ 42147 h 646331"/>
                <a:gd name="connsiteX43" fmla="*/ 3767482 w 3979618"/>
                <a:gd name="connsiteY43" fmla="*/ 9479 h 646331"/>
                <a:gd name="connsiteX44" fmla="*/ 3754325 w 3979618"/>
                <a:gd name="connsiteY44" fmla="*/ 518 h 646331"/>
                <a:gd name="connsiteX45" fmla="*/ 3731973 w 3979618"/>
                <a:gd name="connsiteY45" fmla="*/ 518 h 646331"/>
                <a:gd name="connsiteX46" fmla="*/ 3494058 w 3979618"/>
                <a:gd name="connsiteY46" fmla="*/ 518 h 646331"/>
                <a:gd name="connsiteX47" fmla="*/ 2704806 w 3979618"/>
                <a:gd name="connsiteY47" fmla="*/ 518 h 646331"/>
                <a:gd name="connsiteX48" fmla="*/ 2677304 w 3979618"/>
                <a:gd name="connsiteY48" fmla="*/ 518 h 646331"/>
                <a:gd name="connsiteX49" fmla="*/ 2386797 w 3979618"/>
                <a:gd name="connsiteY49" fmla="*/ 518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979618" h="646331">
                  <a:moveTo>
                    <a:pt x="2386797" y="0"/>
                  </a:moveTo>
                  <a:lnTo>
                    <a:pt x="776067" y="0"/>
                  </a:lnTo>
                  <a:lnTo>
                    <a:pt x="538154" y="0"/>
                  </a:lnTo>
                  <a:lnTo>
                    <a:pt x="515802" y="0"/>
                  </a:lnTo>
                  <a:lnTo>
                    <a:pt x="515041" y="518"/>
                  </a:lnTo>
                  <a:lnTo>
                    <a:pt x="224533" y="518"/>
                  </a:lnTo>
                  <a:lnTo>
                    <a:pt x="212138" y="8961"/>
                  </a:lnTo>
                  <a:cubicBezTo>
                    <a:pt x="197447" y="18218"/>
                    <a:pt x="182303" y="26654"/>
                    <a:pt x="170792" y="41631"/>
                  </a:cubicBezTo>
                  <a:cubicBezTo>
                    <a:pt x="157823" y="58555"/>
                    <a:pt x="164237" y="77805"/>
                    <a:pt x="160958" y="95893"/>
                  </a:cubicBezTo>
                  <a:cubicBezTo>
                    <a:pt x="131454" y="113195"/>
                    <a:pt x="100335" y="113062"/>
                    <a:pt x="72445" y="147799"/>
                  </a:cubicBezTo>
                  <a:cubicBezTo>
                    <a:pt x="56245" y="178846"/>
                    <a:pt x="65888" y="207568"/>
                    <a:pt x="62608" y="237453"/>
                  </a:cubicBezTo>
                  <a:cubicBezTo>
                    <a:pt x="58247" y="264601"/>
                    <a:pt x="35005" y="298159"/>
                    <a:pt x="9132" y="317077"/>
                  </a:cubicBezTo>
                  <a:lnTo>
                    <a:pt x="0" y="322908"/>
                  </a:lnTo>
                  <a:lnTo>
                    <a:pt x="9132" y="328736"/>
                  </a:lnTo>
                  <a:cubicBezTo>
                    <a:pt x="35005" y="347655"/>
                    <a:pt x="58247" y="381214"/>
                    <a:pt x="62608" y="408362"/>
                  </a:cubicBezTo>
                  <a:cubicBezTo>
                    <a:pt x="65888" y="438248"/>
                    <a:pt x="56245" y="466970"/>
                    <a:pt x="72445" y="498016"/>
                  </a:cubicBezTo>
                  <a:cubicBezTo>
                    <a:pt x="100335" y="532753"/>
                    <a:pt x="131454" y="532619"/>
                    <a:pt x="160958" y="549920"/>
                  </a:cubicBezTo>
                  <a:cubicBezTo>
                    <a:pt x="164237" y="568008"/>
                    <a:pt x="157823" y="587258"/>
                    <a:pt x="170792" y="604185"/>
                  </a:cubicBezTo>
                  <a:cubicBezTo>
                    <a:pt x="182303" y="619161"/>
                    <a:pt x="197447" y="627597"/>
                    <a:pt x="212138" y="636852"/>
                  </a:cubicBezTo>
                  <a:lnTo>
                    <a:pt x="225293" y="645813"/>
                  </a:lnTo>
                  <a:lnTo>
                    <a:pt x="247645" y="645813"/>
                  </a:lnTo>
                  <a:lnTo>
                    <a:pt x="485560" y="645813"/>
                  </a:lnTo>
                  <a:lnTo>
                    <a:pt x="1274812" y="645813"/>
                  </a:lnTo>
                  <a:lnTo>
                    <a:pt x="1302316" y="645813"/>
                  </a:lnTo>
                  <a:lnTo>
                    <a:pt x="1592823" y="645813"/>
                  </a:lnTo>
                  <a:lnTo>
                    <a:pt x="1592823" y="646331"/>
                  </a:lnTo>
                  <a:lnTo>
                    <a:pt x="3203551" y="646331"/>
                  </a:lnTo>
                  <a:lnTo>
                    <a:pt x="3441466" y="646331"/>
                  </a:lnTo>
                  <a:lnTo>
                    <a:pt x="3463818" y="646331"/>
                  </a:lnTo>
                  <a:lnTo>
                    <a:pt x="3464577" y="645813"/>
                  </a:lnTo>
                  <a:lnTo>
                    <a:pt x="3755085" y="645813"/>
                  </a:lnTo>
                  <a:lnTo>
                    <a:pt x="3767482" y="637370"/>
                  </a:lnTo>
                  <a:cubicBezTo>
                    <a:pt x="3782172" y="628113"/>
                    <a:pt x="3797315" y="619677"/>
                    <a:pt x="3808826" y="604701"/>
                  </a:cubicBezTo>
                  <a:cubicBezTo>
                    <a:pt x="3821795" y="587776"/>
                    <a:pt x="3815383" y="568526"/>
                    <a:pt x="3818660" y="550438"/>
                  </a:cubicBezTo>
                  <a:cubicBezTo>
                    <a:pt x="3848166" y="533135"/>
                    <a:pt x="3879285" y="533269"/>
                    <a:pt x="3907175" y="498532"/>
                  </a:cubicBezTo>
                  <a:cubicBezTo>
                    <a:pt x="3923374" y="467485"/>
                    <a:pt x="3913731" y="438763"/>
                    <a:pt x="3917010" y="408878"/>
                  </a:cubicBezTo>
                  <a:cubicBezTo>
                    <a:pt x="3921372" y="381730"/>
                    <a:pt x="3944614" y="348172"/>
                    <a:pt x="3970486" y="329254"/>
                  </a:cubicBezTo>
                  <a:lnTo>
                    <a:pt x="3979618" y="323423"/>
                  </a:lnTo>
                  <a:lnTo>
                    <a:pt x="3970486" y="317595"/>
                  </a:lnTo>
                  <a:cubicBezTo>
                    <a:pt x="3944614" y="298676"/>
                    <a:pt x="3921372" y="265117"/>
                    <a:pt x="3917010" y="237969"/>
                  </a:cubicBezTo>
                  <a:cubicBezTo>
                    <a:pt x="3913731" y="208084"/>
                    <a:pt x="3923374" y="179362"/>
                    <a:pt x="3907175" y="148315"/>
                  </a:cubicBezTo>
                  <a:cubicBezTo>
                    <a:pt x="3879285" y="113578"/>
                    <a:pt x="3848166" y="113712"/>
                    <a:pt x="3818660" y="96411"/>
                  </a:cubicBezTo>
                  <a:cubicBezTo>
                    <a:pt x="3815383" y="78323"/>
                    <a:pt x="3821795" y="59073"/>
                    <a:pt x="3808826" y="42147"/>
                  </a:cubicBezTo>
                  <a:cubicBezTo>
                    <a:pt x="3797315" y="27172"/>
                    <a:pt x="3782172" y="18734"/>
                    <a:pt x="3767482" y="9479"/>
                  </a:cubicBezTo>
                  <a:lnTo>
                    <a:pt x="3754325" y="518"/>
                  </a:lnTo>
                  <a:lnTo>
                    <a:pt x="3731973" y="518"/>
                  </a:lnTo>
                  <a:lnTo>
                    <a:pt x="3494058" y="518"/>
                  </a:lnTo>
                  <a:lnTo>
                    <a:pt x="2704806" y="518"/>
                  </a:lnTo>
                  <a:lnTo>
                    <a:pt x="2677304" y="518"/>
                  </a:lnTo>
                  <a:lnTo>
                    <a:pt x="2386797" y="518"/>
                  </a:ln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FFF5C9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6DBE30C-62E0-87CB-61BA-FB0D231BBB85}"/>
                </a:ext>
              </a:extLst>
            </p:cNvPr>
            <p:cNvSpPr txBox="1"/>
            <p:nvPr/>
          </p:nvSpPr>
          <p:spPr>
            <a:xfrm>
              <a:off x="2776130" y="2350787"/>
              <a:ext cx="219332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  <a:gs pos="0">
                        <a:srgbClr val="FFF5C9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B3747B33-EDD2-3502-AEA5-DFC5EFB11587}"/>
              </a:ext>
            </a:extLst>
          </p:cNvPr>
          <p:cNvSpPr txBox="1"/>
          <p:nvPr/>
        </p:nvSpPr>
        <p:spPr>
          <a:xfrm>
            <a:off x="1984584" y="3387787"/>
            <a:ext cx="431086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F5C9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46829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: 形状 74" descr="D:\51PPT模板网\51pptmoban.com\图片.jpg">
            <a:extLst>
              <a:ext uri="{FF2B5EF4-FFF2-40B4-BE49-F238E27FC236}">
                <a16:creationId xmlns:a16="http://schemas.microsoft.com/office/drawing/2014/main" id="{4C18FCD1-EC07-E8BF-6214-3FD90C9834C9}"/>
              </a:ext>
            </a:extLst>
          </p:cNvPr>
          <p:cNvSpPr>
            <a:spLocks/>
          </p:cNvSpPr>
          <p:nvPr/>
        </p:nvSpPr>
        <p:spPr>
          <a:xfrm>
            <a:off x="4637462" y="1434359"/>
            <a:ext cx="2901833" cy="4766878"/>
          </a:xfrm>
          <a:custGeom>
            <a:avLst/>
            <a:gdLst>
              <a:gd name="connsiteX0" fmla="*/ 433054 w 2901833"/>
              <a:gd name="connsiteY0" fmla="*/ 0 h 4766878"/>
              <a:gd name="connsiteX1" fmla="*/ 2489877 w 2901833"/>
              <a:gd name="connsiteY1" fmla="*/ 0 h 4766878"/>
              <a:gd name="connsiteX2" fmla="*/ 2504182 w 2901833"/>
              <a:gd name="connsiteY2" fmla="*/ 1018 h 4766878"/>
              <a:gd name="connsiteX3" fmla="*/ 2682973 w 2901833"/>
              <a:gd name="connsiteY3" fmla="*/ 131967 h 4766878"/>
              <a:gd name="connsiteX4" fmla="*/ 2690121 w 2901833"/>
              <a:gd name="connsiteY4" fmla="*/ 165252 h 4766878"/>
              <a:gd name="connsiteX5" fmla="*/ 2708745 w 2901833"/>
              <a:gd name="connsiteY5" fmla="*/ 167017 h 4766878"/>
              <a:gd name="connsiteX6" fmla="*/ 2901833 w 2901833"/>
              <a:gd name="connsiteY6" fmla="*/ 389730 h 4766878"/>
              <a:gd name="connsiteX7" fmla="*/ 2901833 w 2901833"/>
              <a:gd name="connsiteY7" fmla="*/ 1691245 h 4766878"/>
              <a:gd name="connsiteX8" fmla="*/ 2901833 w 2901833"/>
              <a:gd name="connsiteY8" fmla="*/ 2060459 h 4766878"/>
              <a:gd name="connsiteX9" fmla="*/ 2901833 w 2901833"/>
              <a:gd name="connsiteY9" fmla="*/ 2704919 h 4766878"/>
              <a:gd name="connsiteX10" fmla="*/ 2901833 w 2901833"/>
              <a:gd name="connsiteY10" fmla="*/ 3361974 h 4766878"/>
              <a:gd name="connsiteX11" fmla="*/ 2901833 w 2901833"/>
              <a:gd name="connsiteY11" fmla="*/ 4375648 h 4766878"/>
              <a:gd name="connsiteX12" fmla="*/ 2708745 w 2901833"/>
              <a:gd name="connsiteY12" fmla="*/ 4598362 h 4766878"/>
              <a:gd name="connsiteX13" fmla="*/ 2690121 w 2901833"/>
              <a:gd name="connsiteY13" fmla="*/ 4600126 h 4766878"/>
              <a:gd name="connsiteX14" fmla="*/ 2682973 w 2901833"/>
              <a:gd name="connsiteY14" fmla="*/ 4633410 h 4766878"/>
              <a:gd name="connsiteX15" fmla="*/ 2468780 w 2901833"/>
              <a:gd name="connsiteY15" fmla="*/ 4766878 h 4766878"/>
              <a:gd name="connsiteX16" fmla="*/ 1804968 w 2901833"/>
              <a:gd name="connsiteY16" fmla="*/ 4766878 h 4766878"/>
              <a:gd name="connsiteX17" fmla="*/ 411957 w 2901833"/>
              <a:gd name="connsiteY17" fmla="*/ 4766878 h 4766878"/>
              <a:gd name="connsiteX18" fmla="*/ 397652 w 2901833"/>
              <a:gd name="connsiteY18" fmla="*/ 4765861 h 4766878"/>
              <a:gd name="connsiteX19" fmla="*/ 218861 w 2901833"/>
              <a:gd name="connsiteY19" fmla="*/ 4634911 h 4766878"/>
              <a:gd name="connsiteX20" fmla="*/ 211712 w 2901833"/>
              <a:gd name="connsiteY20" fmla="*/ 4601626 h 4766878"/>
              <a:gd name="connsiteX21" fmla="*/ 193089 w 2901833"/>
              <a:gd name="connsiteY21" fmla="*/ 4599861 h 4766878"/>
              <a:gd name="connsiteX22" fmla="*/ 0 w 2901833"/>
              <a:gd name="connsiteY22" fmla="*/ 4377148 h 4766878"/>
              <a:gd name="connsiteX23" fmla="*/ 0 w 2901833"/>
              <a:gd name="connsiteY23" fmla="*/ 3363474 h 4766878"/>
              <a:gd name="connsiteX24" fmla="*/ 0 w 2901833"/>
              <a:gd name="connsiteY24" fmla="*/ 2706419 h 4766878"/>
              <a:gd name="connsiteX25" fmla="*/ 0 w 2901833"/>
              <a:gd name="connsiteY25" fmla="*/ 2061959 h 4766878"/>
              <a:gd name="connsiteX26" fmla="*/ 0 w 2901833"/>
              <a:gd name="connsiteY26" fmla="*/ 1692745 h 4766878"/>
              <a:gd name="connsiteX27" fmla="*/ 0 w 2901833"/>
              <a:gd name="connsiteY27" fmla="*/ 391230 h 4766878"/>
              <a:gd name="connsiteX28" fmla="*/ 193089 w 2901833"/>
              <a:gd name="connsiteY28" fmla="*/ 168516 h 4766878"/>
              <a:gd name="connsiteX29" fmla="*/ 211712 w 2901833"/>
              <a:gd name="connsiteY29" fmla="*/ 166752 h 4766878"/>
              <a:gd name="connsiteX30" fmla="*/ 218861 w 2901833"/>
              <a:gd name="connsiteY30" fmla="*/ 133468 h 4766878"/>
              <a:gd name="connsiteX31" fmla="*/ 433054 w 2901833"/>
              <a:gd name="connsiteY31" fmla="*/ 0 h 476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01833" h="4766878">
                <a:moveTo>
                  <a:pt x="433054" y="0"/>
                </a:moveTo>
                <a:lnTo>
                  <a:pt x="2489877" y="0"/>
                </a:lnTo>
                <a:lnTo>
                  <a:pt x="2504182" y="1018"/>
                </a:lnTo>
                <a:cubicBezTo>
                  <a:pt x="2584983" y="12624"/>
                  <a:pt x="2652095" y="63338"/>
                  <a:pt x="2682973" y="131967"/>
                </a:cubicBezTo>
                <a:lnTo>
                  <a:pt x="2690121" y="165252"/>
                </a:lnTo>
                <a:lnTo>
                  <a:pt x="2708745" y="167017"/>
                </a:lnTo>
                <a:cubicBezTo>
                  <a:pt x="2818940" y="188214"/>
                  <a:pt x="2901833" y="279872"/>
                  <a:pt x="2901833" y="389730"/>
                </a:cubicBezTo>
                <a:lnTo>
                  <a:pt x="2901833" y="1691245"/>
                </a:lnTo>
                <a:lnTo>
                  <a:pt x="2901833" y="2060459"/>
                </a:lnTo>
                <a:lnTo>
                  <a:pt x="2901833" y="2704919"/>
                </a:lnTo>
                <a:lnTo>
                  <a:pt x="2901833" y="3361974"/>
                </a:lnTo>
                <a:lnTo>
                  <a:pt x="2901833" y="4375648"/>
                </a:lnTo>
                <a:cubicBezTo>
                  <a:pt x="2901833" y="4485506"/>
                  <a:pt x="2818940" y="4577163"/>
                  <a:pt x="2708745" y="4598362"/>
                </a:cubicBezTo>
                <a:lnTo>
                  <a:pt x="2690121" y="4600126"/>
                </a:lnTo>
                <a:lnTo>
                  <a:pt x="2682973" y="4633410"/>
                </a:lnTo>
                <a:cubicBezTo>
                  <a:pt x="2647683" y="4711843"/>
                  <a:pt x="2565068" y="4766878"/>
                  <a:pt x="2468780" y="4766878"/>
                </a:cubicBezTo>
                <a:lnTo>
                  <a:pt x="1804968" y="4766878"/>
                </a:lnTo>
                <a:lnTo>
                  <a:pt x="411957" y="4766878"/>
                </a:lnTo>
                <a:lnTo>
                  <a:pt x="397652" y="4765861"/>
                </a:lnTo>
                <a:cubicBezTo>
                  <a:pt x="316851" y="4754254"/>
                  <a:pt x="249739" y="4703541"/>
                  <a:pt x="218861" y="4634911"/>
                </a:cubicBezTo>
                <a:lnTo>
                  <a:pt x="211712" y="4601626"/>
                </a:lnTo>
                <a:lnTo>
                  <a:pt x="193089" y="4599861"/>
                </a:lnTo>
                <a:cubicBezTo>
                  <a:pt x="82893" y="4578664"/>
                  <a:pt x="0" y="4487006"/>
                  <a:pt x="0" y="4377148"/>
                </a:cubicBezTo>
                <a:lnTo>
                  <a:pt x="0" y="3363474"/>
                </a:lnTo>
                <a:lnTo>
                  <a:pt x="0" y="2706419"/>
                </a:lnTo>
                <a:lnTo>
                  <a:pt x="0" y="2061959"/>
                </a:lnTo>
                <a:lnTo>
                  <a:pt x="0" y="1692745"/>
                </a:lnTo>
                <a:lnTo>
                  <a:pt x="0" y="391230"/>
                </a:lnTo>
                <a:cubicBezTo>
                  <a:pt x="0" y="281372"/>
                  <a:pt x="82893" y="189715"/>
                  <a:pt x="193089" y="168516"/>
                </a:cubicBezTo>
                <a:lnTo>
                  <a:pt x="211712" y="166752"/>
                </a:lnTo>
                <a:lnTo>
                  <a:pt x="218861" y="133468"/>
                </a:lnTo>
                <a:cubicBezTo>
                  <a:pt x="254150" y="55035"/>
                  <a:pt x="336765" y="0"/>
                  <a:pt x="433054" y="0"/>
                </a:cubicBezTo>
                <a:close/>
              </a:path>
            </a:pathLst>
          </a:custGeom>
          <a:blipFill dpi="0" rotWithShape="1">
            <a:blip r:embed="rId3"/>
            <a:srcRect/>
            <a:tile tx="-444500" ty="-1016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 dirty="0">
              <a:cs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417692" y="0"/>
            <a:ext cx="12234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6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BE30C-62E0-87CB-61BA-FB0D231BBB85}"/>
              </a:ext>
            </a:extLst>
          </p:cNvPr>
          <p:cNvSpPr txBox="1"/>
          <p:nvPr/>
        </p:nvSpPr>
        <p:spPr>
          <a:xfrm>
            <a:off x="5483224" y="306850"/>
            <a:ext cx="2193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0">
                      <a:srgbClr val="FFF5C9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8E6DAB-90D5-4CF4-02E3-D0AD1E6FDBB7}"/>
              </a:ext>
            </a:extLst>
          </p:cNvPr>
          <p:cNvGrpSpPr/>
          <p:nvPr/>
        </p:nvGrpSpPr>
        <p:grpSpPr>
          <a:xfrm>
            <a:off x="3297193" y="79906"/>
            <a:ext cx="5242014" cy="584457"/>
            <a:chOff x="3606141" y="1057515"/>
            <a:chExt cx="5242014" cy="5844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2719A14-262D-3C06-8E25-195177B52415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229AA1E-FC79-4934-3027-F8F3DCFCEAB1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4A57285-62A2-7261-37AE-722AF0A7CE8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1DF4DA-C477-59B2-D6F9-3AFC00657EDB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C211463-C79B-0414-103B-9668D8821407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B9BC672-A303-2A93-2EB8-62C2CCA1AE6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70C59D5-05E7-AE51-89D4-0657BF95A300}"/>
              </a:ext>
            </a:extLst>
          </p:cNvPr>
          <p:cNvGrpSpPr/>
          <p:nvPr/>
        </p:nvGrpSpPr>
        <p:grpSpPr>
          <a:xfrm>
            <a:off x="4152999" y="2275114"/>
            <a:ext cx="3886002" cy="914400"/>
            <a:chOff x="4114998" y="2159000"/>
            <a:chExt cx="3886002" cy="9144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2A84156-1079-C4EF-1C35-946DBE19EBEA}"/>
                </a:ext>
              </a:extLst>
            </p:cNvPr>
            <p:cNvSpPr/>
            <p:nvPr/>
          </p:nvSpPr>
          <p:spPr>
            <a:xfrm>
              <a:off x="4114998" y="2159000"/>
              <a:ext cx="914400" cy="914400"/>
            </a:xfrm>
            <a:prstGeom prst="ellipse">
              <a:avLst/>
            </a:pr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21269D14-F8DE-4679-1A8C-84BFFDD18822}"/>
                </a:ext>
              </a:extLst>
            </p:cNvPr>
            <p:cNvSpPr/>
            <p:nvPr/>
          </p:nvSpPr>
          <p:spPr>
            <a:xfrm>
              <a:off x="7086600" y="2159000"/>
              <a:ext cx="914400" cy="91440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rgbClr val="FFF6E7"/>
                </a:gs>
              </a:gsLst>
              <a:lin ang="5400000" scaled="1"/>
            </a:gradFill>
            <a:ln w="25400">
              <a:gradFill>
                <a:gsLst>
                  <a:gs pos="0">
                    <a:srgbClr val="F92A1D"/>
                  </a:gs>
                  <a:gs pos="100000">
                    <a:srgbClr val="E4100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1396F20-E3B9-CEBB-3487-A2210D4BFFF0}"/>
              </a:ext>
            </a:extLst>
          </p:cNvPr>
          <p:cNvGrpSpPr/>
          <p:nvPr/>
        </p:nvGrpSpPr>
        <p:grpSpPr>
          <a:xfrm>
            <a:off x="4152999" y="4370614"/>
            <a:ext cx="3886002" cy="914400"/>
            <a:chOff x="4114998" y="2159000"/>
            <a:chExt cx="3886002" cy="91440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CB99B2A-FC17-946E-C6CA-5BD7F2132419}"/>
                </a:ext>
              </a:extLst>
            </p:cNvPr>
            <p:cNvSpPr/>
            <p:nvPr/>
          </p:nvSpPr>
          <p:spPr>
            <a:xfrm>
              <a:off x="4114998" y="2159000"/>
              <a:ext cx="914400" cy="91440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rgbClr val="FFF6E7"/>
                </a:gs>
              </a:gsLst>
              <a:lin ang="5400000" scaled="1"/>
            </a:gradFill>
            <a:ln w="25400">
              <a:gradFill>
                <a:gsLst>
                  <a:gs pos="0">
                    <a:srgbClr val="F92A1D"/>
                  </a:gs>
                  <a:gs pos="100000">
                    <a:srgbClr val="E4100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42CB220-7366-8A44-36B1-DF7FAFC47E4C}"/>
                </a:ext>
              </a:extLst>
            </p:cNvPr>
            <p:cNvSpPr/>
            <p:nvPr/>
          </p:nvSpPr>
          <p:spPr>
            <a:xfrm>
              <a:off x="7086600" y="2159000"/>
              <a:ext cx="914400" cy="914400"/>
            </a:xfrm>
            <a:prstGeom prst="ellipse">
              <a:avLst/>
            </a:pr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</a:endParaRPr>
            </a:p>
          </p:txBody>
        </p:sp>
      </p:grpSp>
      <p:grpSp>
        <p:nvGrpSpPr>
          <p:cNvPr id="18" name="Group 35" descr="D:\51PPT模板网\51pptmoban.com\图片.jpg">
            <a:extLst>
              <a:ext uri="{FF2B5EF4-FFF2-40B4-BE49-F238E27FC236}">
                <a16:creationId xmlns:a16="http://schemas.microsoft.com/office/drawing/2014/main" id="{D8C5A763-0442-0857-0186-6B67653E3915}"/>
              </a:ext>
            </a:extLst>
          </p:cNvPr>
          <p:cNvGrpSpPr/>
          <p:nvPr/>
        </p:nvGrpSpPr>
        <p:grpSpPr>
          <a:xfrm>
            <a:off x="7364618" y="2554479"/>
            <a:ext cx="445088" cy="374546"/>
            <a:chOff x="4605338" y="3814763"/>
            <a:chExt cx="420688" cy="354013"/>
          </a:xfrm>
          <a:solidFill>
            <a:srgbClr val="3C4930"/>
          </a:solidFill>
        </p:grpSpPr>
        <p:sp>
          <p:nvSpPr>
            <p:cNvPr id="19" name="Freeform 32">
              <a:extLst>
                <a:ext uri="{FF2B5EF4-FFF2-40B4-BE49-F238E27FC236}">
                  <a16:creationId xmlns:a16="http://schemas.microsoft.com/office/drawing/2014/main" id="{2765413D-0ACA-8DBA-F180-3DF8B42038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0" name="Oval 33">
              <a:extLst>
                <a:ext uri="{FF2B5EF4-FFF2-40B4-BE49-F238E27FC236}">
                  <a16:creationId xmlns:a16="http://schemas.microsoft.com/office/drawing/2014/main" id="{84C72553-7219-771E-7DAC-6A94597EB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2" name="Freeform 34">
              <a:extLst>
                <a:ext uri="{FF2B5EF4-FFF2-40B4-BE49-F238E27FC236}">
                  <a16:creationId xmlns:a16="http://schemas.microsoft.com/office/drawing/2014/main" id="{0D262C82-28C5-6A34-3E71-4034055D01D8}"/>
                </a:ext>
              </a:extLst>
            </p:cNvPr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3" name="Freeform 35">
              <a:extLst>
                <a:ext uri="{FF2B5EF4-FFF2-40B4-BE49-F238E27FC236}">
                  <a16:creationId xmlns:a16="http://schemas.microsoft.com/office/drawing/2014/main" id="{CBA9ADC7-64E0-6FAC-EC44-74CD05490C2E}"/>
                </a:ext>
              </a:extLst>
            </p:cNvPr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4" name="Freeform 36">
              <a:extLst>
                <a:ext uri="{FF2B5EF4-FFF2-40B4-BE49-F238E27FC236}">
                  <a16:creationId xmlns:a16="http://schemas.microsoft.com/office/drawing/2014/main" id="{CD0AC918-02DE-5646-2F62-267E879F7FA2}"/>
                </a:ext>
              </a:extLst>
            </p:cNvPr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5" name="Freeform 37">
              <a:extLst>
                <a:ext uri="{FF2B5EF4-FFF2-40B4-BE49-F238E27FC236}">
                  <a16:creationId xmlns:a16="http://schemas.microsoft.com/office/drawing/2014/main" id="{DA2DB5BB-BB22-33B9-EA26-547AC0BDF432}"/>
                </a:ext>
              </a:extLst>
            </p:cNvPr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6" name="Freeform 38">
              <a:extLst>
                <a:ext uri="{FF2B5EF4-FFF2-40B4-BE49-F238E27FC236}">
                  <a16:creationId xmlns:a16="http://schemas.microsoft.com/office/drawing/2014/main" id="{890AB020-7E33-9DF0-B4C9-8DB8101BB03B}"/>
                </a:ext>
              </a:extLst>
            </p:cNvPr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7" name="Freeform 39">
              <a:extLst>
                <a:ext uri="{FF2B5EF4-FFF2-40B4-BE49-F238E27FC236}">
                  <a16:creationId xmlns:a16="http://schemas.microsoft.com/office/drawing/2014/main" id="{8F3D22D2-5592-2F11-77AD-10A701CFE707}"/>
                </a:ext>
              </a:extLst>
            </p:cNvPr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b="1">
                <a:solidFill>
                  <a:schemeClr val="lt1"/>
                </a:solidFill>
                <a:cs typeface="+mn-ea"/>
              </a:endParaRPr>
            </a:p>
          </p:txBody>
        </p:sp>
      </p:grpSp>
      <p:grpSp>
        <p:nvGrpSpPr>
          <p:cNvPr id="28" name="Group 44">
            <a:extLst>
              <a:ext uri="{FF2B5EF4-FFF2-40B4-BE49-F238E27FC236}">
                <a16:creationId xmlns:a16="http://schemas.microsoft.com/office/drawing/2014/main" id="{965065B8-792B-26B8-5828-4039D6F915E6}"/>
              </a:ext>
            </a:extLst>
          </p:cNvPr>
          <p:cNvGrpSpPr/>
          <p:nvPr/>
        </p:nvGrpSpPr>
        <p:grpSpPr>
          <a:xfrm>
            <a:off x="4399379" y="2530026"/>
            <a:ext cx="386901" cy="441926"/>
            <a:chOff x="3789363" y="3787775"/>
            <a:chExt cx="357188" cy="407988"/>
          </a:xfrm>
          <a:solidFill>
            <a:srgbClr val="FFF6E7"/>
          </a:solidFill>
        </p:grpSpPr>
        <p:sp>
          <p:nvSpPr>
            <p:cNvPr id="29" name="Freeform 40">
              <a:extLst>
                <a:ext uri="{FF2B5EF4-FFF2-40B4-BE49-F238E27FC236}">
                  <a16:creationId xmlns:a16="http://schemas.microsoft.com/office/drawing/2014/main" id="{BFE6884B-6447-8CB3-06DA-2A7CF51C95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0" name="Freeform 41">
              <a:extLst>
                <a:ext uri="{FF2B5EF4-FFF2-40B4-BE49-F238E27FC236}">
                  <a16:creationId xmlns:a16="http://schemas.microsoft.com/office/drawing/2014/main" id="{39A3896F-28A3-B137-CC24-FBDFB0896ED6}"/>
                </a:ext>
              </a:extLst>
            </p:cNvPr>
            <p:cNvSpPr/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1" name="Freeform 42">
              <a:extLst>
                <a:ext uri="{FF2B5EF4-FFF2-40B4-BE49-F238E27FC236}">
                  <a16:creationId xmlns:a16="http://schemas.microsoft.com/office/drawing/2014/main" id="{B9AC91BD-5D32-FFCB-365F-8A73C499310D}"/>
                </a:ext>
              </a:extLst>
            </p:cNvPr>
            <p:cNvSpPr/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2" name="Freeform 43">
              <a:extLst>
                <a:ext uri="{FF2B5EF4-FFF2-40B4-BE49-F238E27FC236}">
                  <a16:creationId xmlns:a16="http://schemas.microsoft.com/office/drawing/2014/main" id="{0188E65D-1E58-9D17-8EAF-9634A409A589}"/>
                </a:ext>
              </a:extLst>
            </p:cNvPr>
            <p:cNvSpPr/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3" name="Freeform 44">
              <a:extLst>
                <a:ext uri="{FF2B5EF4-FFF2-40B4-BE49-F238E27FC236}">
                  <a16:creationId xmlns:a16="http://schemas.microsoft.com/office/drawing/2014/main" id="{DBB6C0B1-8AA3-FD5C-1F62-3DBEB85F0BE5}"/>
                </a:ext>
              </a:extLst>
            </p:cNvPr>
            <p:cNvSpPr/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4" name="Freeform 45">
              <a:extLst>
                <a:ext uri="{FF2B5EF4-FFF2-40B4-BE49-F238E27FC236}">
                  <a16:creationId xmlns:a16="http://schemas.microsoft.com/office/drawing/2014/main" id="{BF8EED6D-5717-7678-729F-43B24DDF55EC}"/>
                </a:ext>
              </a:extLst>
            </p:cNvPr>
            <p:cNvSpPr/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5" name="Freeform 46">
              <a:extLst>
                <a:ext uri="{FF2B5EF4-FFF2-40B4-BE49-F238E27FC236}">
                  <a16:creationId xmlns:a16="http://schemas.microsoft.com/office/drawing/2014/main" id="{2B232595-3DA5-D5BF-FDA2-F0879FCB37F1}"/>
                </a:ext>
              </a:extLst>
            </p:cNvPr>
            <p:cNvSpPr/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6" name="Freeform 47">
              <a:extLst>
                <a:ext uri="{FF2B5EF4-FFF2-40B4-BE49-F238E27FC236}">
                  <a16:creationId xmlns:a16="http://schemas.microsoft.com/office/drawing/2014/main" id="{FDFF0482-000D-3719-DCD3-8105D9154C65}"/>
                </a:ext>
              </a:extLst>
            </p:cNvPr>
            <p:cNvSpPr/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7" name="Freeform 48">
              <a:extLst>
                <a:ext uri="{FF2B5EF4-FFF2-40B4-BE49-F238E27FC236}">
                  <a16:creationId xmlns:a16="http://schemas.microsoft.com/office/drawing/2014/main" id="{90FB101E-99F4-50E9-D8EE-973EC9BED282}"/>
                </a:ext>
              </a:extLst>
            </p:cNvPr>
            <p:cNvSpPr/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8" name="Freeform 49">
              <a:extLst>
                <a:ext uri="{FF2B5EF4-FFF2-40B4-BE49-F238E27FC236}">
                  <a16:creationId xmlns:a16="http://schemas.microsoft.com/office/drawing/2014/main" id="{A6090246-AF8D-AD20-2587-CBD90E76A326}"/>
                </a:ext>
              </a:extLst>
            </p:cNvPr>
            <p:cNvSpPr/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9" name="Freeform 50">
              <a:extLst>
                <a:ext uri="{FF2B5EF4-FFF2-40B4-BE49-F238E27FC236}">
                  <a16:creationId xmlns:a16="http://schemas.microsoft.com/office/drawing/2014/main" id="{6B88470E-A109-FF64-3298-49638C64F465}"/>
                </a:ext>
              </a:extLst>
            </p:cNvPr>
            <p:cNvSpPr/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0" name="Freeform 51">
              <a:extLst>
                <a:ext uri="{FF2B5EF4-FFF2-40B4-BE49-F238E27FC236}">
                  <a16:creationId xmlns:a16="http://schemas.microsoft.com/office/drawing/2014/main" id="{9A61838A-9C70-2178-73E3-DF0D322C6233}"/>
                </a:ext>
              </a:extLst>
            </p:cNvPr>
            <p:cNvSpPr/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1" name="Freeform 52">
              <a:extLst>
                <a:ext uri="{FF2B5EF4-FFF2-40B4-BE49-F238E27FC236}">
                  <a16:creationId xmlns:a16="http://schemas.microsoft.com/office/drawing/2014/main" id="{6D74D39E-9E3D-D5D7-97FA-C4BE0062BF1B}"/>
                </a:ext>
              </a:extLst>
            </p:cNvPr>
            <p:cNvSpPr/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2" name="Freeform 53">
              <a:extLst>
                <a:ext uri="{FF2B5EF4-FFF2-40B4-BE49-F238E27FC236}">
                  <a16:creationId xmlns:a16="http://schemas.microsoft.com/office/drawing/2014/main" id="{6DBC0A29-0967-A83E-0DD7-A749FE78A6DA}"/>
                </a:ext>
              </a:extLst>
            </p:cNvPr>
            <p:cNvSpPr/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3" name="Freeform 54">
              <a:extLst>
                <a:ext uri="{FF2B5EF4-FFF2-40B4-BE49-F238E27FC236}">
                  <a16:creationId xmlns:a16="http://schemas.microsoft.com/office/drawing/2014/main" id="{1C5CBAE2-2432-EE75-00ED-71BFFD92C98C}"/>
                </a:ext>
              </a:extLst>
            </p:cNvPr>
            <p:cNvSpPr/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4" name="Freeform 55">
              <a:extLst>
                <a:ext uri="{FF2B5EF4-FFF2-40B4-BE49-F238E27FC236}">
                  <a16:creationId xmlns:a16="http://schemas.microsoft.com/office/drawing/2014/main" id="{AF56A67D-977E-9F30-B4B4-EC9AE8EB0B44}"/>
                </a:ext>
              </a:extLst>
            </p:cNvPr>
            <p:cNvSpPr/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5" name="Freeform 56">
              <a:extLst>
                <a:ext uri="{FF2B5EF4-FFF2-40B4-BE49-F238E27FC236}">
                  <a16:creationId xmlns:a16="http://schemas.microsoft.com/office/drawing/2014/main" id="{81311C88-C305-7E79-666A-9400EFA1B809}"/>
                </a:ext>
              </a:extLst>
            </p:cNvPr>
            <p:cNvSpPr/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6" name="Freeform 57">
              <a:extLst>
                <a:ext uri="{FF2B5EF4-FFF2-40B4-BE49-F238E27FC236}">
                  <a16:creationId xmlns:a16="http://schemas.microsoft.com/office/drawing/2014/main" id="{DD886E70-12AD-501D-7A49-922B51E6C874}"/>
                </a:ext>
              </a:extLst>
            </p:cNvPr>
            <p:cNvSpPr/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7" name="Freeform 58">
              <a:extLst>
                <a:ext uri="{FF2B5EF4-FFF2-40B4-BE49-F238E27FC236}">
                  <a16:creationId xmlns:a16="http://schemas.microsoft.com/office/drawing/2014/main" id="{E966E5AE-1575-F7D7-DF7B-F645D0894BCB}"/>
                </a:ext>
              </a:extLst>
            </p:cNvPr>
            <p:cNvSpPr/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8" name="Freeform 59">
              <a:extLst>
                <a:ext uri="{FF2B5EF4-FFF2-40B4-BE49-F238E27FC236}">
                  <a16:creationId xmlns:a16="http://schemas.microsoft.com/office/drawing/2014/main" id="{F147D34A-1F5D-F5C7-8EE5-45A9D88605BD}"/>
                </a:ext>
              </a:extLst>
            </p:cNvPr>
            <p:cNvSpPr/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9" name="Freeform 60">
              <a:extLst>
                <a:ext uri="{FF2B5EF4-FFF2-40B4-BE49-F238E27FC236}">
                  <a16:creationId xmlns:a16="http://schemas.microsoft.com/office/drawing/2014/main" id="{8D0C296C-04A2-DC20-8413-C3EFF69C5DA7}"/>
                </a:ext>
              </a:extLst>
            </p:cNvPr>
            <p:cNvSpPr/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0" name="Freeform 61">
              <a:extLst>
                <a:ext uri="{FF2B5EF4-FFF2-40B4-BE49-F238E27FC236}">
                  <a16:creationId xmlns:a16="http://schemas.microsoft.com/office/drawing/2014/main" id="{471DA04F-EDDB-B48F-66BD-FD03ACBEC5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1" name="Freeform 62">
              <a:extLst>
                <a:ext uri="{FF2B5EF4-FFF2-40B4-BE49-F238E27FC236}">
                  <a16:creationId xmlns:a16="http://schemas.microsoft.com/office/drawing/2014/main" id="{52BA1720-3C29-A4A2-8D6B-178CE6C920DA}"/>
                </a:ext>
              </a:extLst>
            </p:cNvPr>
            <p:cNvSpPr/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2" name="Freeform 63">
              <a:extLst>
                <a:ext uri="{FF2B5EF4-FFF2-40B4-BE49-F238E27FC236}">
                  <a16:creationId xmlns:a16="http://schemas.microsoft.com/office/drawing/2014/main" id="{6007B58B-2896-D1BD-7440-9F25A3E3FB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53" name="Group 85">
            <a:extLst>
              <a:ext uri="{FF2B5EF4-FFF2-40B4-BE49-F238E27FC236}">
                <a16:creationId xmlns:a16="http://schemas.microsoft.com/office/drawing/2014/main" id="{F2D22826-B8E1-5A72-BFFF-CD780359F493}"/>
              </a:ext>
            </a:extLst>
          </p:cNvPr>
          <p:cNvGrpSpPr/>
          <p:nvPr/>
        </p:nvGrpSpPr>
        <p:grpSpPr>
          <a:xfrm>
            <a:off x="7344571" y="4602230"/>
            <a:ext cx="458740" cy="458740"/>
            <a:chOff x="1200150" y="3768725"/>
            <a:chExt cx="446088" cy="446088"/>
          </a:xfrm>
          <a:solidFill>
            <a:srgbClr val="FFF6E7"/>
          </a:solidFill>
        </p:grpSpPr>
        <p:sp>
          <p:nvSpPr>
            <p:cNvPr id="54" name="Freeform 78">
              <a:extLst>
                <a:ext uri="{FF2B5EF4-FFF2-40B4-BE49-F238E27FC236}">
                  <a16:creationId xmlns:a16="http://schemas.microsoft.com/office/drawing/2014/main" id="{EA78C287-F057-2908-2836-D7AC1F5D940B}"/>
                </a:ext>
              </a:extLst>
            </p:cNvPr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5" name="Freeform 79">
              <a:extLst>
                <a:ext uri="{FF2B5EF4-FFF2-40B4-BE49-F238E27FC236}">
                  <a16:creationId xmlns:a16="http://schemas.microsoft.com/office/drawing/2014/main" id="{6829893D-8226-A7A9-541B-E39F7E77CBA5}"/>
                </a:ext>
              </a:extLst>
            </p:cNvPr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6" name="Freeform 80">
              <a:extLst>
                <a:ext uri="{FF2B5EF4-FFF2-40B4-BE49-F238E27FC236}">
                  <a16:creationId xmlns:a16="http://schemas.microsoft.com/office/drawing/2014/main" id="{765CB106-2F96-B266-BA2E-CB78B2E7F300}"/>
                </a:ext>
              </a:extLst>
            </p:cNvPr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57" name="Group 213">
            <a:extLst>
              <a:ext uri="{FF2B5EF4-FFF2-40B4-BE49-F238E27FC236}">
                <a16:creationId xmlns:a16="http://schemas.microsoft.com/office/drawing/2014/main" id="{514B1C92-BED8-A021-2862-046BC45661DF}"/>
              </a:ext>
            </a:extLst>
          </p:cNvPr>
          <p:cNvGrpSpPr/>
          <p:nvPr/>
        </p:nvGrpSpPr>
        <p:grpSpPr>
          <a:xfrm>
            <a:off x="4356766" y="4615290"/>
            <a:ext cx="460284" cy="425263"/>
            <a:chOff x="2900363" y="5486400"/>
            <a:chExt cx="438150" cy="404813"/>
          </a:xfrm>
          <a:solidFill>
            <a:srgbClr val="3C4930"/>
          </a:solidFill>
        </p:grpSpPr>
        <p:sp>
          <p:nvSpPr>
            <p:cNvPr id="58" name="Freeform 203">
              <a:extLst>
                <a:ext uri="{FF2B5EF4-FFF2-40B4-BE49-F238E27FC236}">
                  <a16:creationId xmlns:a16="http://schemas.microsoft.com/office/drawing/2014/main" id="{E4390F90-49B4-4876-BB14-9AB14B39D7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59" name="Freeform 204">
              <a:extLst>
                <a:ext uri="{FF2B5EF4-FFF2-40B4-BE49-F238E27FC236}">
                  <a16:creationId xmlns:a16="http://schemas.microsoft.com/office/drawing/2014/main" id="{9FD63D6A-766E-474D-17B4-C0A72365C9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b="1">
                <a:solidFill>
                  <a:schemeClr val="lt1"/>
                </a:solidFill>
                <a:cs typeface="+mn-ea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8C7618A-D4F1-45DF-2881-FE1B7EB364FF}"/>
              </a:ext>
            </a:extLst>
          </p:cNvPr>
          <p:cNvGrpSpPr/>
          <p:nvPr/>
        </p:nvGrpSpPr>
        <p:grpSpPr>
          <a:xfrm>
            <a:off x="8217568" y="2286093"/>
            <a:ext cx="2684318" cy="871007"/>
            <a:chOff x="283598" y="1852049"/>
            <a:chExt cx="2684318" cy="87100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4EADE1F-AECF-F526-8424-ED3635DB50EF}"/>
                </a:ext>
              </a:extLst>
            </p:cNvPr>
            <p:cNvSpPr txBox="1"/>
            <p:nvPr/>
          </p:nvSpPr>
          <p:spPr>
            <a:xfrm>
              <a:off x="283598" y="2190603"/>
              <a:ext cx="26843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BF5370E-320B-F0A1-6C33-DF3AA523DC94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F2BBC620-DEE2-7F8F-D81F-CCC4DDB8D149}"/>
              </a:ext>
            </a:extLst>
          </p:cNvPr>
          <p:cNvGrpSpPr/>
          <p:nvPr/>
        </p:nvGrpSpPr>
        <p:grpSpPr>
          <a:xfrm>
            <a:off x="1291931" y="2286093"/>
            <a:ext cx="2684318" cy="871007"/>
            <a:chOff x="283598" y="1852049"/>
            <a:chExt cx="2684318" cy="871007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F60DA2A3-06A6-09FC-938E-9FAC62DDB320}"/>
                </a:ext>
              </a:extLst>
            </p:cNvPr>
            <p:cNvSpPr txBox="1"/>
            <p:nvPr/>
          </p:nvSpPr>
          <p:spPr>
            <a:xfrm>
              <a:off x="283598" y="2190603"/>
              <a:ext cx="26843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F98481A-0695-F0BF-676C-AE22C69F49BA}"/>
                </a:ext>
              </a:extLst>
            </p:cNvPr>
            <p:cNvSpPr txBox="1"/>
            <p:nvPr/>
          </p:nvSpPr>
          <p:spPr>
            <a:xfrm>
              <a:off x="1400684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BD52D13D-BDC0-DBD6-7E15-F372C57B16D8}"/>
              </a:ext>
            </a:extLst>
          </p:cNvPr>
          <p:cNvGrpSpPr/>
          <p:nvPr/>
        </p:nvGrpSpPr>
        <p:grpSpPr>
          <a:xfrm>
            <a:off x="8217568" y="4370614"/>
            <a:ext cx="2684318" cy="871007"/>
            <a:chOff x="283598" y="1852049"/>
            <a:chExt cx="2684318" cy="871007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2E6004C-DB91-535F-E6C4-D733D131DA6E}"/>
                </a:ext>
              </a:extLst>
            </p:cNvPr>
            <p:cNvSpPr txBox="1"/>
            <p:nvPr/>
          </p:nvSpPr>
          <p:spPr>
            <a:xfrm>
              <a:off x="283598" y="2190603"/>
              <a:ext cx="26843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91C6853-56C8-4C81-4F35-39B543D34793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A47A121-590D-EA7C-E166-2E7337EF2303}"/>
              </a:ext>
            </a:extLst>
          </p:cNvPr>
          <p:cNvGrpSpPr/>
          <p:nvPr/>
        </p:nvGrpSpPr>
        <p:grpSpPr>
          <a:xfrm>
            <a:off x="1291931" y="4370614"/>
            <a:ext cx="2684318" cy="871007"/>
            <a:chOff x="283598" y="1852049"/>
            <a:chExt cx="2684318" cy="871007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35F49DC-20CC-A917-E332-FD03AA73AA49}"/>
                </a:ext>
              </a:extLst>
            </p:cNvPr>
            <p:cNvSpPr txBox="1"/>
            <p:nvPr/>
          </p:nvSpPr>
          <p:spPr>
            <a:xfrm>
              <a:off x="283598" y="2190603"/>
              <a:ext cx="26843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7BC0B5DB-0D0F-FFCD-1252-03957056160E}"/>
                </a:ext>
              </a:extLst>
            </p:cNvPr>
            <p:cNvSpPr txBox="1"/>
            <p:nvPr/>
          </p:nvSpPr>
          <p:spPr>
            <a:xfrm>
              <a:off x="1400684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520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182">
            <a:extLst>
              <a:ext uri="{FF2B5EF4-FFF2-40B4-BE49-F238E27FC236}">
                <a16:creationId xmlns:a16="http://schemas.microsoft.com/office/drawing/2014/main" id="{A9D9A99E-F517-2495-7E52-BE7ECB3EE64F}"/>
              </a:ext>
            </a:extLst>
          </p:cNvPr>
          <p:cNvSpPr/>
          <p:nvPr/>
        </p:nvSpPr>
        <p:spPr>
          <a:xfrm>
            <a:off x="782567" y="4691040"/>
            <a:ext cx="1485122" cy="17032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gradFill>
            <a:gsLst>
              <a:gs pos="0">
                <a:srgbClr val="FFF5C9"/>
              </a:gs>
              <a:gs pos="96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0F37AF8-A4C9-166D-8D3F-5DEA6A0352DC}"/>
              </a:ext>
            </a:extLst>
          </p:cNvPr>
          <p:cNvSpPr txBox="1"/>
          <p:nvPr/>
        </p:nvSpPr>
        <p:spPr>
          <a:xfrm>
            <a:off x="782567" y="905294"/>
            <a:ext cx="13708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gradFill>
                  <a:gsLst>
                    <a:gs pos="0">
                      <a:srgbClr val="FFF5C9"/>
                    </a:gs>
                    <a:gs pos="96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目录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782567" y="298749"/>
            <a:ext cx="2896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CONTENTS</a:t>
            </a:r>
            <a:endParaRPr lang="zh-CN" altLang="en-US" sz="36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4" name="组合 23" descr="D:\51PPT模板网\51pptmoban.com\图片.jpg">
            <a:extLst>
              <a:ext uri="{FF2B5EF4-FFF2-40B4-BE49-F238E27FC236}">
                <a16:creationId xmlns:a16="http://schemas.microsoft.com/office/drawing/2014/main" id="{7D89C7A5-5912-9A05-7FF8-C98CCE407D8C}"/>
              </a:ext>
            </a:extLst>
          </p:cNvPr>
          <p:cNvGrpSpPr/>
          <p:nvPr/>
        </p:nvGrpSpPr>
        <p:grpSpPr>
          <a:xfrm rot="10800000">
            <a:off x="2153455" y="828803"/>
            <a:ext cx="1088414" cy="558545"/>
            <a:chOff x="5768581" y="6299456"/>
            <a:chExt cx="1088414" cy="558545"/>
          </a:xfrm>
          <a:gradFill>
            <a:gsLst>
              <a:gs pos="0">
                <a:srgbClr val="FFF5C9">
                  <a:alpha val="0"/>
                </a:srgbClr>
              </a:gs>
              <a:gs pos="96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93DE8C7-BBBA-E5FC-9D59-12AD0EF7D14C}"/>
                </a:ext>
              </a:extLst>
            </p:cNvPr>
            <p:cNvSpPr/>
            <p:nvPr/>
          </p:nvSpPr>
          <p:spPr>
            <a:xfrm>
              <a:off x="6200563" y="6299456"/>
              <a:ext cx="391557" cy="253360"/>
            </a:xfrm>
            <a:custGeom>
              <a:avLst/>
              <a:gdLst>
                <a:gd name="connsiteX0" fmla="*/ 247602 w 391557"/>
                <a:gd name="connsiteY0" fmla="*/ 0 h 253360"/>
                <a:gd name="connsiteX1" fmla="*/ 276393 w 391557"/>
                <a:gd name="connsiteY1" fmla="*/ 0 h 253360"/>
                <a:gd name="connsiteX2" fmla="*/ 282151 w 391557"/>
                <a:gd name="connsiteY2" fmla="*/ 17275 h 253360"/>
                <a:gd name="connsiteX3" fmla="*/ 213053 w 391557"/>
                <a:gd name="connsiteY3" fmla="*/ 143955 h 253360"/>
                <a:gd name="connsiteX4" fmla="*/ 51824 w 391557"/>
                <a:gd name="connsiteY4" fmla="*/ 230328 h 253360"/>
                <a:gd name="connsiteX5" fmla="*/ 207295 w 391557"/>
                <a:gd name="connsiteY5" fmla="*/ 230328 h 253360"/>
                <a:gd name="connsiteX6" fmla="*/ 391557 w 391557"/>
                <a:gd name="connsiteY6" fmla="*/ 184262 h 253360"/>
                <a:gd name="connsiteX7" fmla="*/ 92131 w 391557"/>
                <a:gd name="connsiteY7" fmla="*/ 253360 h 253360"/>
                <a:gd name="connsiteX8" fmla="*/ 0 w 391557"/>
                <a:gd name="connsiteY8" fmla="*/ 253360 h 253360"/>
                <a:gd name="connsiteX9" fmla="*/ 172746 w 391557"/>
                <a:gd name="connsiteY9" fmla="*/ 126680 h 253360"/>
                <a:gd name="connsiteX10" fmla="*/ 224569 w 391557"/>
                <a:gd name="connsiteY10" fmla="*/ 63340 h 253360"/>
                <a:gd name="connsiteX11" fmla="*/ 213053 w 391557"/>
                <a:gd name="connsiteY11" fmla="*/ 17275 h 253360"/>
                <a:gd name="connsiteX12" fmla="*/ 247602 w 391557"/>
                <a:gd name="connsiteY12" fmla="*/ 0 h 25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557" h="253360">
                  <a:moveTo>
                    <a:pt x="247602" y="0"/>
                  </a:moveTo>
                  <a:lnTo>
                    <a:pt x="276393" y="0"/>
                  </a:lnTo>
                  <a:cubicBezTo>
                    <a:pt x="276393" y="5758"/>
                    <a:pt x="282151" y="0"/>
                    <a:pt x="282151" y="17275"/>
                  </a:cubicBezTo>
                  <a:cubicBezTo>
                    <a:pt x="282151" y="28791"/>
                    <a:pt x="184262" y="69098"/>
                    <a:pt x="213053" y="143955"/>
                  </a:cubicBezTo>
                  <a:cubicBezTo>
                    <a:pt x="166988" y="161229"/>
                    <a:pt x="92131" y="143955"/>
                    <a:pt x="51824" y="230328"/>
                  </a:cubicBezTo>
                  <a:lnTo>
                    <a:pt x="207295" y="230328"/>
                  </a:lnTo>
                  <a:cubicBezTo>
                    <a:pt x="259119" y="213053"/>
                    <a:pt x="339733" y="213053"/>
                    <a:pt x="391557" y="184262"/>
                  </a:cubicBezTo>
                  <a:cubicBezTo>
                    <a:pt x="305184" y="236086"/>
                    <a:pt x="190020" y="247602"/>
                    <a:pt x="92131" y="253360"/>
                  </a:cubicBezTo>
                  <a:cubicBezTo>
                    <a:pt x="63340" y="253360"/>
                    <a:pt x="0" y="241844"/>
                    <a:pt x="0" y="253360"/>
                  </a:cubicBezTo>
                  <a:cubicBezTo>
                    <a:pt x="0" y="155471"/>
                    <a:pt x="103648" y="149713"/>
                    <a:pt x="172746" y="126680"/>
                  </a:cubicBezTo>
                  <a:cubicBezTo>
                    <a:pt x="155471" y="92131"/>
                    <a:pt x="190020" y="69098"/>
                    <a:pt x="224569" y="63340"/>
                  </a:cubicBezTo>
                  <a:cubicBezTo>
                    <a:pt x="218811" y="51824"/>
                    <a:pt x="218811" y="34549"/>
                    <a:pt x="213053" y="17275"/>
                  </a:cubicBezTo>
                  <a:lnTo>
                    <a:pt x="247602" y="0"/>
                  </a:ln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02B8EBC-87EF-7052-D90E-4E22EBB426CF}"/>
                </a:ext>
              </a:extLst>
            </p:cNvPr>
            <p:cNvSpPr/>
            <p:nvPr/>
          </p:nvSpPr>
          <p:spPr>
            <a:xfrm>
              <a:off x="5768581" y="6328248"/>
              <a:ext cx="1088414" cy="529753"/>
            </a:xfrm>
            <a:custGeom>
              <a:avLst/>
              <a:gdLst>
                <a:gd name="connsiteX0" fmla="*/ 1088414 w 1088414"/>
                <a:gd name="connsiteY0" fmla="*/ 0 h 529753"/>
                <a:gd name="connsiteX1" fmla="*/ 385916 w 1088414"/>
                <a:gd name="connsiteY1" fmla="*/ 408831 h 529753"/>
                <a:gd name="connsiteX2" fmla="*/ 5875 w 1088414"/>
                <a:gd name="connsiteY2" fmla="*/ 529753 h 529753"/>
                <a:gd name="connsiteX3" fmla="*/ 155588 w 1088414"/>
                <a:gd name="connsiteY3" fmla="*/ 339733 h 529753"/>
                <a:gd name="connsiteX4" fmla="*/ 149830 w 1088414"/>
                <a:gd name="connsiteY4" fmla="*/ 328217 h 529753"/>
                <a:gd name="connsiteX5" fmla="*/ 34666 w 1088414"/>
                <a:gd name="connsiteY5" fmla="*/ 385799 h 529753"/>
                <a:gd name="connsiteX6" fmla="*/ 218928 w 1088414"/>
                <a:gd name="connsiteY6" fmla="*/ 213053 h 529753"/>
                <a:gd name="connsiteX7" fmla="*/ 201654 w 1088414"/>
                <a:gd name="connsiteY7" fmla="*/ 207295 h 529753"/>
                <a:gd name="connsiteX8" fmla="*/ 155588 w 1088414"/>
                <a:gd name="connsiteY8" fmla="*/ 218811 h 529753"/>
                <a:gd name="connsiteX9" fmla="*/ 362883 w 1088414"/>
                <a:gd name="connsiteY9" fmla="*/ 92131 h 529753"/>
                <a:gd name="connsiteX10" fmla="*/ 465810 w 1088414"/>
                <a:gd name="connsiteY10" fmla="*/ 89252 h 529753"/>
                <a:gd name="connsiteX11" fmla="*/ 482961 w 1088414"/>
                <a:gd name="connsiteY11" fmla="*/ 88933 h 529753"/>
                <a:gd name="connsiteX12" fmla="*/ 434500 w 1088414"/>
                <a:gd name="connsiteY12" fmla="*/ 98969 h 529753"/>
                <a:gd name="connsiteX13" fmla="*/ 230445 w 1088414"/>
                <a:gd name="connsiteY13" fmla="*/ 166988 h 529753"/>
                <a:gd name="connsiteX14" fmla="*/ 345608 w 1088414"/>
                <a:gd name="connsiteY14" fmla="*/ 190020 h 529753"/>
                <a:gd name="connsiteX15" fmla="*/ 195896 w 1088414"/>
                <a:gd name="connsiteY15" fmla="*/ 282151 h 529753"/>
                <a:gd name="connsiteX16" fmla="*/ 293785 w 1088414"/>
                <a:gd name="connsiteY16" fmla="*/ 282151 h 529753"/>
                <a:gd name="connsiteX17" fmla="*/ 126797 w 1088414"/>
                <a:gd name="connsiteY17" fmla="*/ 414590 h 529753"/>
                <a:gd name="connsiteX18" fmla="*/ 138314 w 1088414"/>
                <a:gd name="connsiteY18" fmla="*/ 420348 h 529753"/>
                <a:gd name="connsiteX19" fmla="*/ 719891 w 1088414"/>
                <a:gd name="connsiteY19" fmla="*/ 293668 h 529753"/>
                <a:gd name="connsiteX20" fmla="*/ 1088414 w 1088414"/>
                <a:gd name="connsiteY20" fmla="*/ 0 h 52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88414" h="529753">
                  <a:moveTo>
                    <a:pt x="1088414" y="0"/>
                  </a:moveTo>
                  <a:cubicBezTo>
                    <a:pt x="979009" y="305184"/>
                    <a:pt x="622001" y="368524"/>
                    <a:pt x="385916" y="408831"/>
                  </a:cubicBezTo>
                  <a:cubicBezTo>
                    <a:pt x="259236" y="431864"/>
                    <a:pt x="132555" y="449139"/>
                    <a:pt x="5875" y="529753"/>
                  </a:cubicBezTo>
                  <a:cubicBezTo>
                    <a:pt x="-28674" y="466413"/>
                    <a:pt x="98006" y="374282"/>
                    <a:pt x="155588" y="339733"/>
                  </a:cubicBezTo>
                  <a:cubicBezTo>
                    <a:pt x="155588" y="339733"/>
                    <a:pt x="155588" y="333975"/>
                    <a:pt x="149830" y="328217"/>
                  </a:cubicBezTo>
                  <a:cubicBezTo>
                    <a:pt x="115281" y="345491"/>
                    <a:pt x="74974" y="368524"/>
                    <a:pt x="34666" y="385799"/>
                  </a:cubicBezTo>
                  <a:cubicBezTo>
                    <a:pt x="40425" y="310942"/>
                    <a:pt x="161346" y="241844"/>
                    <a:pt x="218928" y="213053"/>
                  </a:cubicBezTo>
                  <a:cubicBezTo>
                    <a:pt x="213170" y="207295"/>
                    <a:pt x="213170" y="207295"/>
                    <a:pt x="201654" y="207295"/>
                  </a:cubicBezTo>
                  <a:cubicBezTo>
                    <a:pt x="184379" y="207295"/>
                    <a:pt x="172863" y="213053"/>
                    <a:pt x="155588" y="218811"/>
                  </a:cubicBezTo>
                  <a:cubicBezTo>
                    <a:pt x="172863" y="120922"/>
                    <a:pt x="293785" y="92131"/>
                    <a:pt x="362883" y="92131"/>
                  </a:cubicBezTo>
                  <a:cubicBezTo>
                    <a:pt x="417586" y="89252"/>
                    <a:pt x="447816" y="89252"/>
                    <a:pt x="465810" y="89252"/>
                  </a:cubicBezTo>
                  <a:lnTo>
                    <a:pt x="482961" y="88933"/>
                  </a:lnTo>
                  <a:lnTo>
                    <a:pt x="434500" y="98969"/>
                  </a:lnTo>
                  <a:cubicBezTo>
                    <a:pt x="369721" y="108686"/>
                    <a:pt x="295224" y="115164"/>
                    <a:pt x="230445" y="166988"/>
                  </a:cubicBezTo>
                  <a:cubicBezTo>
                    <a:pt x="259236" y="201537"/>
                    <a:pt x="305301" y="190020"/>
                    <a:pt x="345608" y="190020"/>
                  </a:cubicBezTo>
                  <a:cubicBezTo>
                    <a:pt x="311059" y="224569"/>
                    <a:pt x="224686" y="213053"/>
                    <a:pt x="195896" y="282151"/>
                  </a:cubicBezTo>
                  <a:lnTo>
                    <a:pt x="293785" y="282151"/>
                  </a:lnTo>
                  <a:cubicBezTo>
                    <a:pt x="241961" y="316700"/>
                    <a:pt x="155588" y="339733"/>
                    <a:pt x="126797" y="414590"/>
                  </a:cubicBezTo>
                  <a:cubicBezTo>
                    <a:pt x="126797" y="414590"/>
                    <a:pt x="121039" y="420348"/>
                    <a:pt x="138314" y="420348"/>
                  </a:cubicBezTo>
                  <a:cubicBezTo>
                    <a:pt x="155588" y="420348"/>
                    <a:pt x="558661" y="333975"/>
                    <a:pt x="719891" y="293668"/>
                  </a:cubicBezTo>
                  <a:cubicBezTo>
                    <a:pt x="835054" y="264877"/>
                    <a:pt x="1007800" y="120922"/>
                    <a:pt x="1088414" y="0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9" name="Shape 182">
            <a:extLst>
              <a:ext uri="{FF2B5EF4-FFF2-40B4-BE49-F238E27FC236}">
                <a16:creationId xmlns:a16="http://schemas.microsoft.com/office/drawing/2014/main" id="{B7F57671-D196-196C-B4D6-B097A25DECE6}"/>
              </a:ext>
            </a:extLst>
          </p:cNvPr>
          <p:cNvSpPr/>
          <p:nvPr/>
        </p:nvSpPr>
        <p:spPr>
          <a:xfrm>
            <a:off x="292878" y="5257800"/>
            <a:ext cx="990950" cy="11365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solidFill>
            <a:srgbClr val="FFF5C9">
              <a:alpha val="42000"/>
            </a:srgbClr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" name="Shape 182">
            <a:extLst>
              <a:ext uri="{FF2B5EF4-FFF2-40B4-BE49-F238E27FC236}">
                <a16:creationId xmlns:a16="http://schemas.microsoft.com/office/drawing/2014/main" id="{3E610D97-A710-78AF-B18E-E23EA98FF47D}"/>
              </a:ext>
            </a:extLst>
          </p:cNvPr>
          <p:cNvSpPr/>
          <p:nvPr/>
        </p:nvSpPr>
        <p:spPr>
          <a:xfrm>
            <a:off x="1882984" y="5499100"/>
            <a:ext cx="780555" cy="8952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solidFill>
            <a:srgbClr val="FFF5C9">
              <a:alpha val="62000"/>
            </a:srgbClr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9E17DE12-CEC4-DD76-2B5B-221BFF173E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993477" y="560082"/>
            <a:ext cx="1629533" cy="690423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C80E-E092-34A1-E330-39D1E4A7C7DC}"/>
              </a:ext>
            </a:extLst>
          </p:cNvPr>
          <p:cNvGrpSpPr/>
          <p:nvPr/>
        </p:nvGrpSpPr>
        <p:grpSpPr>
          <a:xfrm>
            <a:off x="1984584" y="2387696"/>
            <a:ext cx="3979618" cy="871017"/>
            <a:chOff x="1882984" y="2260696"/>
            <a:chExt cx="3979618" cy="87101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650A9CC-14E1-8C02-D304-489225F89D56}"/>
                </a:ext>
              </a:extLst>
            </p:cNvPr>
            <p:cNvSpPr/>
            <p:nvPr/>
          </p:nvSpPr>
          <p:spPr>
            <a:xfrm rot="10800000" flipV="1">
              <a:off x="1882984" y="2260696"/>
              <a:ext cx="3979618" cy="646331"/>
            </a:xfrm>
            <a:custGeom>
              <a:avLst/>
              <a:gdLst>
                <a:gd name="connsiteX0" fmla="*/ 2386797 w 3979618"/>
                <a:gd name="connsiteY0" fmla="*/ 0 h 646331"/>
                <a:gd name="connsiteX1" fmla="*/ 776067 w 3979618"/>
                <a:gd name="connsiteY1" fmla="*/ 0 h 646331"/>
                <a:gd name="connsiteX2" fmla="*/ 538154 w 3979618"/>
                <a:gd name="connsiteY2" fmla="*/ 0 h 646331"/>
                <a:gd name="connsiteX3" fmla="*/ 515802 w 3979618"/>
                <a:gd name="connsiteY3" fmla="*/ 0 h 646331"/>
                <a:gd name="connsiteX4" fmla="*/ 515041 w 3979618"/>
                <a:gd name="connsiteY4" fmla="*/ 518 h 646331"/>
                <a:gd name="connsiteX5" fmla="*/ 224533 w 3979618"/>
                <a:gd name="connsiteY5" fmla="*/ 518 h 646331"/>
                <a:gd name="connsiteX6" fmla="*/ 212138 w 3979618"/>
                <a:gd name="connsiteY6" fmla="*/ 8961 h 646331"/>
                <a:gd name="connsiteX7" fmla="*/ 170792 w 3979618"/>
                <a:gd name="connsiteY7" fmla="*/ 41631 h 646331"/>
                <a:gd name="connsiteX8" fmla="*/ 160958 w 3979618"/>
                <a:gd name="connsiteY8" fmla="*/ 95893 h 646331"/>
                <a:gd name="connsiteX9" fmla="*/ 72445 w 3979618"/>
                <a:gd name="connsiteY9" fmla="*/ 147799 h 646331"/>
                <a:gd name="connsiteX10" fmla="*/ 62608 w 3979618"/>
                <a:gd name="connsiteY10" fmla="*/ 237453 h 646331"/>
                <a:gd name="connsiteX11" fmla="*/ 9132 w 3979618"/>
                <a:gd name="connsiteY11" fmla="*/ 317077 h 646331"/>
                <a:gd name="connsiteX12" fmla="*/ 0 w 3979618"/>
                <a:gd name="connsiteY12" fmla="*/ 322908 h 646331"/>
                <a:gd name="connsiteX13" fmla="*/ 9132 w 3979618"/>
                <a:gd name="connsiteY13" fmla="*/ 328736 h 646331"/>
                <a:gd name="connsiteX14" fmla="*/ 62608 w 3979618"/>
                <a:gd name="connsiteY14" fmla="*/ 408362 h 646331"/>
                <a:gd name="connsiteX15" fmla="*/ 72445 w 3979618"/>
                <a:gd name="connsiteY15" fmla="*/ 498016 h 646331"/>
                <a:gd name="connsiteX16" fmla="*/ 160958 w 3979618"/>
                <a:gd name="connsiteY16" fmla="*/ 549920 h 646331"/>
                <a:gd name="connsiteX17" fmla="*/ 170792 w 3979618"/>
                <a:gd name="connsiteY17" fmla="*/ 604185 h 646331"/>
                <a:gd name="connsiteX18" fmla="*/ 212138 w 3979618"/>
                <a:gd name="connsiteY18" fmla="*/ 636852 h 646331"/>
                <a:gd name="connsiteX19" fmla="*/ 225293 w 3979618"/>
                <a:gd name="connsiteY19" fmla="*/ 645813 h 646331"/>
                <a:gd name="connsiteX20" fmla="*/ 247645 w 3979618"/>
                <a:gd name="connsiteY20" fmla="*/ 645813 h 646331"/>
                <a:gd name="connsiteX21" fmla="*/ 485560 w 3979618"/>
                <a:gd name="connsiteY21" fmla="*/ 645813 h 646331"/>
                <a:gd name="connsiteX22" fmla="*/ 1274812 w 3979618"/>
                <a:gd name="connsiteY22" fmla="*/ 645813 h 646331"/>
                <a:gd name="connsiteX23" fmla="*/ 1302316 w 3979618"/>
                <a:gd name="connsiteY23" fmla="*/ 645813 h 646331"/>
                <a:gd name="connsiteX24" fmla="*/ 1592823 w 3979618"/>
                <a:gd name="connsiteY24" fmla="*/ 645813 h 646331"/>
                <a:gd name="connsiteX25" fmla="*/ 1592823 w 3979618"/>
                <a:gd name="connsiteY25" fmla="*/ 646331 h 646331"/>
                <a:gd name="connsiteX26" fmla="*/ 3203551 w 3979618"/>
                <a:gd name="connsiteY26" fmla="*/ 646331 h 646331"/>
                <a:gd name="connsiteX27" fmla="*/ 3441466 w 3979618"/>
                <a:gd name="connsiteY27" fmla="*/ 646331 h 646331"/>
                <a:gd name="connsiteX28" fmla="*/ 3463818 w 3979618"/>
                <a:gd name="connsiteY28" fmla="*/ 646331 h 646331"/>
                <a:gd name="connsiteX29" fmla="*/ 3464577 w 3979618"/>
                <a:gd name="connsiteY29" fmla="*/ 645813 h 646331"/>
                <a:gd name="connsiteX30" fmla="*/ 3755085 w 3979618"/>
                <a:gd name="connsiteY30" fmla="*/ 645813 h 646331"/>
                <a:gd name="connsiteX31" fmla="*/ 3767482 w 3979618"/>
                <a:gd name="connsiteY31" fmla="*/ 637370 h 646331"/>
                <a:gd name="connsiteX32" fmla="*/ 3808826 w 3979618"/>
                <a:gd name="connsiteY32" fmla="*/ 604701 h 646331"/>
                <a:gd name="connsiteX33" fmla="*/ 3818660 w 3979618"/>
                <a:gd name="connsiteY33" fmla="*/ 550438 h 646331"/>
                <a:gd name="connsiteX34" fmla="*/ 3907175 w 3979618"/>
                <a:gd name="connsiteY34" fmla="*/ 498532 h 646331"/>
                <a:gd name="connsiteX35" fmla="*/ 3917010 w 3979618"/>
                <a:gd name="connsiteY35" fmla="*/ 408878 h 646331"/>
                <a:gd name="connsiteX36" fmla="*/ 3970486 w 3979618"/>
                <a:gd name="connsiteY36" fmla="*/ 329254 h 646331"/>
                <a:gd name="connsiteX37" fmla="*/ 3979618 w 3979618"/>
                <a:gd name="connsiteY37" fmla="*/ 323423 h 646331"/>
                <a:gd name="connsiteX38" fmla="*/ 3970486 w 3979618"/>
                <a:gd name="connsiteY38" fmla="*/ 317595 h 646331"/>
                <a:gd name="connsiteX39" fmla="*/ 3917010 w 3979618"/>
                <a:gd name="connsiteY39" fmla="*/ 237969 h 646331"/>
                <a:gd name="connsiteX40" fmla="*/ 3907175 w 3979618"/>
                <a:gd name="connsiteY40" fmla="*/ 148315 h 646331"/>
                <a:gd name="connsiteX41" fmla="*/ 3818660 w 3979618"/>
                <a:gd name="connsiteY41" fmla="*/ 96411 h 646331"/>
                <a:gd name="connsiteX42" fmla="*/ 3808826 w 3979618"/>
                <a:gd name="connsiteY42" fmla="*/ 42147 h 646331"/>
                <a:gd name="connsiteX43" fmla="*/ 3767482 w 3979618"/>
                <a:gd name="connsiteY43" fmla="*/ 9479 h 646331"/>
                <a:gd name="connsiteX44" fmla="*/ 3754325 w 3979618"/>
                <a:gd name="connsiteY44" fmla="*/ 518 h 646331"/>
                <a:gd name="connsiteX45" fmla="*/ 3731973 w 3979618"/>
                <a:gd name="connsiteY45" fmla="*/ 518 h 646331"/>
                <a:gd name="connsiteX46" fmla="*/ 3494058 w 3979618"/>
                <a:gd name="connsiteY46" fmla="*/ 518 h 646331"/>
                <a:gd name="connsiteX47" fmla="*/ 2704806 w 3979618"/>
                <a:gd name="connsiteY47" fmla="*/ 518 h 646331"/>
                <a:gd name="connsiteX48" fmla="*/ 2677304 w 3979618"/>
                <a:gd name="connsiteY48" fmla="*/ 518 h 646331"/>
                <a:gd name="connsiteX49" fmla="*/ 2386797 w 3979618"/>
                <a:gd name="connsiteY49" fmla="*/ 518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979618" h="646331">
                  <a:moveTo>
                    <a:pt x="2386797" y="0"/>
                  </a:moveTo>
                  <a:lnTo>
                    <a:pt x="776067" y="0"/>
                  </a:lnTo>
                  <a:lnTo>
                    <a:pt x="538154" y="0"/>
                  </a:lnTo>
                  <a:lnTo>
                    <a:pt x="515802" y="0"/>
                  </a:lnTo>
                  <a:lnTo>
                    <a:pt x="515041" y="518"/>
                  </a:lnTo>
                  <a:lnTo>
                    <a:pt x="224533" y="518"/>
                  </a:lnTo>
                  <a:lnTo>
                    <a:pt x="212138" y="8961"/>
                  </a:lnTo>
                  <a:cubicBezTo>
                    <a:pt x="197447" y="18218"/>
                    <a:pt x="182303" y="26654"/>
                    <a:pt x="170792" y="41631"/>
                  </a:cubicBezTo>
                  <a:cubicBezTo>
                    <a:pt x="157823" y="58555"/>
                    <a:pt x="164237" y="77805"/>
                    <a:pt x="160958" y="95893"/>
                  </a:cubicBezTo>
                  <a:cubicBezTo>
                    <a:pt x="131454" y="113195"/>
                    <a:pt x="100335" y="113062"/>
                    <a:pt x="72445" y="147799"/>
                  </a:cubicBezTo>
                  <a:cubicBezTo>
                    <a:pt x="56245" y="178846"/>
                    <a:pt x="65888" y="207568"/>
                    <a:pt x="62608" y="237453"/>
                  </a:cubicBezTo>
                  <a:cubicBezTo>
                    <a:pt x="58247" y="264601"/>
                    <a:pt x="35005" y="298159"/>
                    <a:pt x="9132" y="317077"/>
                  </a:cubicBezTo>
                  <a:lnTo>
                    <a:pt x="0" y="322908"/>
                  </a:lnTo>
                  <a:lnTo>
                    <a:pt x="9132" y="328736"/>
                  </a:lnTo>
                  <a:cubicBezTo>
                    <a:pt x="35005" y="347655"/>
                    <a:pt x="58247" y="381214"/>
                    <a:pt x="62608" y="408362"/>
                  </a:cubicBezTo>
                  <a:cubicBezTo>
                    <a:pt x="65888" y="438248"/>
                    <a:pt x="56245" y="466970"/>
                    <a:pt x="72445" y="498016"/>
                  </a:cubicBezTo>
                  <a:cubicBezTo>
                    <a:pt x="100335" y="532753"/>
                    <a:pt x="131454" y="532619"/>
                    <a:pt x="160958" y="549920"/>
                  </a:cubicBezTo>
                  <a:cubicBezTo>
                    <a:pt x="164237" y="568008"/>
                    <a:pt x="157823" y="587258"/>
                    <a:pt x="170792" y="604185"/>
                  </a:cubicBezTo>
                  <a:cubicBezTo>
                    <a:pt x="182303" y="619161"/>
                    <a:pt x="197447" y="627597"/>
                    <a:pt x="212138" y="636852"/>
                  </a:cubicBezTo>
                  <a:lnTo>
                    <a:pt x="225293" y="645813"/>
                  </a:lnTo>
                  <a:lnTo>
                    <a:pt x="247645" y="645813"/>
                  </a:lnTo>
                  <a:lnTo>
                    <a:pt x="485560" y="645813"/>
                  </a:lnTo>
                  <a:lnTo>
                    <a:pt x="1274812" y="645813"/>
                  </a:lnTo>
                  <a:lnTo>
                    <a:pt x="1302316" y="645813"/>
                  </a:lnTo>
                  <a:lnTo>
                    <a:pt x="1592823" y="645813"/>
                  </a:lnTo>
                  <a:lnTo>
                    <a:pt x="1592823" y="646331"/>
                  </a:lnTo>
                  <a:lnTo>
                    <a:pt x="3203551" y="646331"/>
                  </a:lnTo>
                  <a:lnTo>
                    <a:pt x="3441466" y="646331"/>
                  </a:lnTo>
                  <a:lnTo>
                    <a:pt x="3463818" y="646331"/>
                  </a:lnTo>
                  <a:lnTo>
                    <a:pt x="3464577" y="645813"/>
                  </a:lnTo>
                  <a:lnTo>
                    <a:pt x="3755085" y="645813"/>
                  </a:lnTo>
                  <a:lnTo>
                    <a:pt x="3767482" y="637370"/>
                  </a:lnTo>
                  <a:cubicBezTo>
                    <a:pt x="3782172" y="628113"/>
                    <a:pt x="3797315" y="619677"/>
                    <a:pt x="3808826" y="604701"/>
                  </a:cubicBezTo>
                  <a:cubicBezTo>
                    <a:pt x="3821795" y="587776"/>
                    <a:pt x="3815383" y="568526"/>
                    <a:pt x="3818660" y="550438"/>
                  </a:cubicBezTo>
                  <a:cubicBezTo>
                    <a:pt x="3848166" y="533135"/>
                    <a:pt x="3879285" y="533269"/>
                    <a:pt x="3907175" y="498532"/>
                  </a:cubicBezTo>
                  <a:cubicBezTo>
                    <a:pt x="3923374" y="467485"/>
                    <a:pt x="3913731" y="438763"/>
                    <a:pt x="3917010" y="408878"/>
                  </a:cubicBezTo>
                  <a:cubicBezTo>
                    <a:pt x="3921372" y="381730"/>
                    <a:pt x="3944614" y="348172"/>
                    <a:pt x="3970486" y="329254"/>
                  </a:cubicBezTo>
                  <a:lnTo>
                    <a:pt x="3979618" y="323423"/>
                  </a:lnTo>
                  <a:lnTo>
                    <a:pt x="3970486" y="317595"/>
                  </a:lnTo>
                  <a:cubicBezTo>
                    <a:pt x="3944614" y="298676"/>
                    <a:pt x="3921372" y="265117"/>
                    <a:pt x="3917010" y="237969"/>
                  </a:cubicBezTo>
                  <a:cubicBezTo>
                    <a:pt x="3913731" y="208084"/>
                    <a:pt x="3923374" y="179362"/>
                    <a:pt x="3907175" y="148315"/>
                  </a:cubicBezTo>
                  <a:cubicBezTo>
                    <a:pt x="3879285" y="113578"/>
                    <a:pt x="3848166" y="113712"/>
                    <a:pt x="3818660" y="96411"/>
                  </a:cubicBezTo>
                  <a:cubicBezTo>
                    <a:pt x="3815383" y="78323"/>
                    <a:pt x="3821795" y="59073"/>
                    <a:pt x="3808826" y="42147"/>
                  </a:cubicBezTo>
                  <a:cubicBezTo>
                    <a:pt x="3797315" y="27172"/>
                    <a:pt x="3782172" y="18734"/>
                    <a:pt x="3767482" y="9479"/>
                  </a:cubicBezTo>
                  <a:lnTo>
                    <a:pt x="3754325" y="518"/>
                  </a:lnTo>
                  <a:lnTo>
                    <a:pt x="3731973" y="518"/>
                  </a:lnTo>
                  <a:lnTo>
                    <a:pt x="3494058" y="518"/>
                  </a:lnTo>
                  <a:lnTo>
                    <a:pt x="2704806" y="518"/>
                  </a:lnTo>
                  <a:lnTo>
                    <a:pt x="2677304" y="518"/>
                  </a:lnTo>
                  <a:lnTo>
                    <a:pt x="2386797" y="518"/>
                  </a:ln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FFF5C9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3DC5F26-0668-B299-225D-7FBB6C290A60}"/>
                </a:ext>
              </a:extLst>
            </p:cNvPr>
            <p:cNvSpPr txBox="1"/>
            <p:nvPr/>
          </p:nvSpPr>
          <p:spPr>
            <a:xfrm>
              <a:off x="2188074" y="2300716"/>
              <a:ext cx="93166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ln w="19050">
                    <a:gradFill>
                      <a:gsLst>
                        <a:gs pos="0">
                          <a:srgbClr val="FFF5C9"/>
                        </a:gs>
                        <a:gs pos="79000">
                          <a:schemeClr val="accent2">
                            <a:lumMod val="20000"/>
                            <a:lumOff val="80000"/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4800" dirty="0"/>
                <a:t>01</a:t>
              </a:r>
              <a:endParaRPr lang="zh-CN" altLang="en-US" sz="4800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6DBE30C-62E0-87CB-61BA-FB0D231BBB85}"/>
                </a:ext>
              </a:extLst>
            </p:cNvPr>
            <p:cNvSpPr txBox="1"/>
            <p:nvPr/>
          </p:nvSpPr>
          <p:spPr>
            <a:xfrm>
              <a:off x="3305775" y="2350787"/>
              <a:ext cx="219332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  <a:gs pos="0">
                        <a:srgbClr val="FFF5C9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CEBEF9E-755B-7FB1-9671-3F1E754212DB}"/>
              </a:ext>
            </a:extLst>
          </p:cNvPr>
          <p:cNvGrpSpPr/>
          <p:nvPr/>
        </p:nvGrpSpPr>
        <p:grpSpPr>
          <a:xfrm>
            <a:off x="6264484" y="2387696"/>
            <a:ext cx="3979618" cy="871017"/>
            <a:chOff x="1882984" y="2260696"/>
            <a:chExt cx="3979618" cy="871017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65E5271-2477-6981-DF60-92A443522741}"/>
                </a:ext>
              </a:extLst>
            </p:cNvPr>
            <p:cNvSpPr/>
            <p:nvPr/>
          </p:nvSpPr>
          <p:spPr>
            <a:xfrm rot="10800000" flipV="1">
              <a:off x="1882984" y="2260696"/>
              <a:ext cx="3979618" cy="646331"/>
            </a:xfrm>
            <a:custGeom>
              <a:avLst/>
              <a:gdLst>
                <a:gd name="connsiteX0" fmla="*/ 2386797 w 3979618"/>
                <a:gd name="connsiteY0" fmla="*/ 0 h 646331"/>
                <a:gd name="connsiteX1" fmla="*/ 776067 w 3979618"/>
                <a:gd name="connsiteY1" fmla="*/ 0 h 646331"/>
                <a:gd name="connsiteX2" fmla="*/ 538154 w 3979618"/>
                <a:gd name="connsiteY2" fmla="*/ 0 h 646331"/>
                <a:gd name="connsiteX3" fmla="*/ 515802 w 3979618"/>
                <a:gd name="connsiteY3" fmla="*/ 0 h 646331"/>
                <a:gd name="connsiteX4" fmla="*/ 515041 w 3979618"/>
                <a:gd name="connsiteY4" fmla="*/ 518 h 646331"/>
                <a:gd name="connsiteX5" fmla="*/ 224533 w 3979618"/>
                <a:gd name="connsiteY5" fmla="*/ 518 h 646331"/>
                <a:gd name="connsiteX6" fmla="*/ 212138 w 3979618"/>
                <a:gd name="connsiteY6" fmla="*/ 8961 h 646331"/>
                <a:gd name="connsiteX7" fmla="*/ 170792 w 3979618"/>
                <a:gd name="connsiteY7" fmla="*/ 41631 h 646331"/>
                <a:gd name="connsiteX8" fmla="*/ 160958 w 3979618"/>
                <a:gd name="connsiteY8" fmla="*/ 95893 h 646331"/>
                <a:gd name="connsiteX9" fmla="*/ 72445 w 3979618"/>
                <a:gd name="connsiteY9" fmla="*/ 147799 h 646331"/>
                <a:gd name="connsiteX10" fmla="*/ 62608 w 3979618"/>
                <a:gd name="connsiteY10" fmla="*/ 237453 h 646331"/>
                <a:gd name="connsiteX11" fmla="*/ 9132 w 3979618"/>
                <a:gd name="connsiteY11" fmla="*/ 317077 h 646331"/>
                <a:gd name="connsiteX12" fmla="*/ 0 w 3979618"/>
                <a:gd name="connsiteY12" fmla="*/ 322908 h 646331"/>
                <a:gd name="connsiteX13" fmla="*/ 9132 w 3979618"/>
                <a:gd name="connsiteY13" fmla="*/ 328736 h 646331"/>
                <a:gd name="connsiteX14" fmla="*/ 62608 w 3979618"/>
                <a:gd name="connsiteY14" fmla="*/ 408362 h 646331"/>
                <a:gd name="connsiteX15" fmla="*/ 72445 w 3979618"/>
                <a:gd name="connsiteY15" fmla="*/ 498016 h 646331"/>
                <a:gd name="connsiteX16" fmla="*/ 160958 w 3979618"/>
                <a:gd name="connsiteY16" fmla="*/ 549920 h 646331"/>
                <a:gd name="connsiteX17" fmla="*/ 170792 w 3979618"/>
                <a:gd name="connsiteY17" fmla="*/ 604185 h 646331"/>
                <a:gd name="connsiteX18" fmla="*/ 212138 w 3979618"/>
                <a:gd name="connsiteY18" fmla="*/ 636852 h 646331"/>
                <a:gd name="connsiteX19" fmla="*/ 225293 w 3979618"/>
                <a:gd name="connsiteY19" fmla="*/ 645813 h 646331"/>
                <a:gd name="connsiteX20" fmla="*/ 247645 w 3979618"/>
                <a:gd name="connsiteY20" fmla="*/ 645813 h 646331"/>
                <a:gd name="connsiteX21" fmla="*/ 485560 w 3979618"/>
                <a:gd name="connsiteY21" fmla="*/ 645813 h 646331"/>
                <a:gd name="connsiteX22" fmla="*/ 1274812 w 3979618"/>
                <a:gd name="connsiteY22" fmla="*/ 645813 h 646331"/>
                <a:gd name="connsiteX23" fmla="*/ 1302316 w 3979618"/>
                <a:gd name="connsiteY23" fmla="*/ 645813 h 646331"/>
                <a:gd name="connsiteX24" fmla="*/ 1592823 w 3979618"/>
                <a:gd name="connsiteY24" fmla="*/ 645813 h 646331"/>
                <a:gd name="connsiteX25" fmla="*/ 1592823 w 3979618"/>
                <a:gd name="connsiteY25" fmla="*/ 646331 h 646331"/>
                <a:gd name="connsiteX26" fmla="*/ 3203551 w 3979618"/>
                <a:gd name="connsiteY26" fmla="*/ 646331 h 646331"/>
                <a:gd name="connsiteX27" fmla="*/ 3441466 w 3979618"/>
                <a:gd name="connsiteY27" fmla="*/ 646331 h 646331"/>
                <a:gd name="connsiteX28" fmla="*/ 3463818 w 3979618"/>
                <a:gd name="connsiteY28" fmla="*/ 646331 h 646331"/>
                <a:gd name="connsiteX29" fmla="*/ 3464577 w 3979618"/>
                <a:gd name="connsiteY29" fmla="*/ 645813 h 646331"/>
                <a:gd name="connsiteX30" fmla="*/ 3755085 w 3979618"/>
                <a:gd name="connsiteY30" fmla="*/ 645813 h 646331"/>
                <a:gd name="connsiteX31" fmla="*/ 3767482 w 3979618"/>
                <a:gd name="connsiteY31" fmla="*/ 637370 h 646331"/>
                <a:gd name="connsiteX32" fmla="*/ 3808826 w 3979618"/>
                <a:gd name="connsiteY32" fmla="*/ 604701 h 646331"/>
                <a:gd name="connsiteX33" fmla="*/ 3818660 w 3979618"/>
                <a:gd name="connsiteY33" fmla="*/ 550438 h 646331"/>
                <a:gd name="connsiteX34" fmla="*/ 3907175 w 3979618"/>
                <a:gd name="connsiteY34" fmla="*/ 498532 h 646331"/>
                <a:gd name="connsiteX35" fmla="*/ 3917010 w 3979618"/>
                <a:gd name="connsiteY35" fmla="*/ 408878 h 646331"/>
                <a:gd name="connsiteX36" fmla="*/ 3970486 w 3979618"/>
                <a:gd name="connsiteY36" fmla="*/ 329254 h 646331"/>
                <a:gd name="connsiteX37" fmla="*/ 3979618 w 3979618"/>
                <a:gd name="connsiteY37" fmla="*/ 323423 h 646331"/>
                <a:gd name="connsiteX38" fmla="*/ 3970486 w 3979618"/>
                <a:gd name="connsiteY38" fmla="*/ 317595 h 646331"/>
                <a:gd name="connsiteX39" fmla="*/ 3917010 w 3979618"/>
                <a:gd name="connsiteY39" fmla="*/ 237969 h 646331"/>
                <a:gd name="connsiteX40" fmla="*/ 3907175 w 3979618"/>
                <a:gd name="connsiteY40" fmla="*/ 148315 h 646331"/>
                <a:gd name="connsiteX41" fmla="*/ 3818660 w 3979618"/>
                <a:gd name="connsiteY41" fmla="*/ 96411 h 646331"/>
                <a:gd name="connsiteX42" fmla="*/ 3808826 w 3979618"/>
                <a:gd name="connsiteY42" fmla="*/ 42147 h 646331"/>
                <a:gd name="connsiteX43" fmla="*/ 3767482 w 3979618"/>
                <a:gd name="connsiteY43" fmla="*/ 9479 h 646331"/>
                <a:gd name="connsiteX44" fmla="*/ 3754325 w 3979618"/>
                <a:gd name="connsiteY44" fmla="*/ 518 h 646331"/>
                <a:gd name="connsiteX45" fmla="*/ 3731973 w 3979618"/>
                <a:gd name="connsiteY45" fmla="*/ 518 h 646331"/>
                <a:gd name="connsiteX46" fmla="*/ 3494058 w 3979618"/>
                <a:gd name="connsiteY46" fmla="*/ 518 h 646331"/>
                <a:gd name="connsiteX47" fmla="*/ 2704806 w 3979618"/>
                <a:gd name="connsiteY47" fmla="*/ 518 h 646331"/>
                <a:gd name="connsiteX48" fmla="*/ 2677304 w 3979618"/>
                <a:gd name="connsiteY48" fmla="*/ 518 h 646331"/>
                <a:gd name="connsiteX49" fmla="*/ 2386797 w 3979618"/>
                <a:gd name="connsiteY49" fmla="*/ 518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979618" h="646331">
                  <a:moveTo>
                    <a:pt x="2386797" y="0"/>
                  </a:moveTo>
                  <a:lnTo>
                    <a:pt x="776067" y="0"/>
                  </a:lnTo>
                  <a:lnTo>
                    <a:pt x="538154" y="0"/>
                  </a:lnTo>
                  <a:lnTo>
                    <a:pt x="515802" y="0"/>
                  </a:lnTo>
                  <a:lnTo>
                    <a:pt x="515041" y="518"/>
                  </a:lnTo>
                  <a:lnTo>
                    <a:pt x="224533" y="518"/>
                  </a:lnTo>
                  <a:lnTo>
                    <a:pt x="212138" y="8961"/>
                  </a:lnTo>
                  <a:cubicBezTo>
                    <a:pt x="197447" y="18218"/>
                    <a:pt x="182303" y="26654"/>
                    <a:pt x="170792" y="41631"/>
                  </a:cubicBezTo>
                  <a:cubicBezTo>
                    <a:pt x="157823" y="58555"/>
                    <a:pt x="164237" y="77805"/>
                    <a:pt x="160958" y="95893"/>
                  </a:cubicBezTo>
                  <a:cubicBezTo>
                    <a:pt x="131454" y="113195"/>
                    <a:pt x="100335" y="113062"/>
                    <a:pt x="72445" y="147799"/>
                  </a:cubicBezTo>
                  <a:cubicBezTo>
                    <a:pt x="56245" y="178846"/>
                    <a:pt x="65888" y="207568"/>
                    <a:pt x="62608" y="237453"/>
                  </a:cubicBezTo>
                  <a:cubicBezTo>
                    <a:pt x="58247" y="264601"/>
                    <a:pt x="35005" y="298159"/>
                    <a:pt x="9132" y="317077"/>
                  </a:cubicBezTo>
                  <a:lnTo>
                    <a:pt x="0" y="322908"/>
                  </a:lnTo>
                  <a:lnTo>
                    <a:pt x="9132" y="328736"/>
                  </a:lnTo>
                  <a:cubicBezTo>
                    <a:pt x="35005" y="347655"/>
                    <a:pt x="58247" y="381214"/>
                    <a:pt x="62608" y="408362"/>
                  </a:cubicBezTo>
                  <a:cubicBezTo>
                    <a:pt x="65888" y="438248"/>
                    <a:pt x="56245" y="466970"/>
                    <a:pt x="72445" y="498016"/>
                  </a:cubicBezTo>
                  <a:cubicBezTo>
                    <a:pt x="100335" y="532753"/>
                    <a:pt x="131454" y="532619"/>
                    <a:pt x="160958" y="549920"/>
                  </a:cubicBezTo>
                  <a:cubicBezTo>
                    <a:pt x="164237" y="568008"/>
                    <a:pt x="157823" y="587258"/>
                    <a:pt x="170792" y="604185"/>
                  </a:cubicBezTo>
                  <a:cubicBezTo>
                    <a:pt x="182303" y="619161"/>
                    <a:pt x="197447" y="627597"/>
                    <a:pt x="212138" y="636852"/>
                  </a:cubicBezTo>
                  <a:lnTo>
                    <a:pt x="225293" y="645813"/>
                  </a:lnTo>
                  <a:lnTo>
                    <a:pt x="247645" y="645813"/>
                  </a:lnTo>
                  <a:lnTo>
                    <a:pt x="485560" y="645813"/>
                  </a:lnTo>
                  <a:lnTo>
                    <a:pt x="1274812" y="645813"/>
                  </a:lnTo>
                  <a:lnTo>
                    <a:pt x="1302316" y="645813"/>
                  </a:lnTo>
                  <a:lnTo>
                    <a:pt x="1592823" y="645813"/>
                  </a:lnTo>
                  <a:lnTo>
                    <a:pt x="1592823" y="646331"/>
                  </a:lnTo>
                  <a:lnTo>
                    <a:pt x="3203551" y="646331"/>
                  </a:lnTo>
                  <a:lnTo>
                    <a:pt x="3441466" y="646331"/>
                  </a:lnTo>
                  <a:lnTo>
                    <a:pt x="3463818" y="646331"/>
                  </a:lnTo>
                  <a:lnTo>
                    <a:pt x="3464577" y="645813"/>
                  </a:lnTo>
                  <a:lnTo>
                    <a:pt x="3755085" y="645813"/>
                  </a:lnTo>
                  <a:lnTo>
                    <a:pt x="3767482" y="637370"/>
                  </a:lnTo>
                  <a:cubicBezTo>
                    <a:pt x="3782172" y="628113"/>
                    <a:pt x="3797315" y="619677"/>
                    <a:pt x="3808826" y="604701"/>
                  </a:cubicBezTo>
                  <a:cubicBezTo>
                    <a:pt x="3821795" y="587776"/>
                    <a:pt x="3815383" y="568526"/>
                    <a:pt x="3818660" y="550438"/>
                  </a:cubicBezTo>
                  <a:cubicBezTo>
                    <a:pt x="3848166" y="533135"/>
                    <a:pt x="3879285" y="533269"/>
                    <a:pt x="3907175" y="498532"/>
                  </a:cubicBezTo>
                  <a:cubicBezTo>
                    <a:pt x="3923374" y="467485"/>
                    <a:pt x="3913731" y="438763"/>
                    <a:pt x="3917010" y="408878"/>
                  </a:cubicBezTo>
                  <a:cubicBezTo>
                    <a:pt x="3921372" y="381730"/>
                    <a:pt x="3944614" y="348172"/>
                    <a:pt x="3970486" y="329254"/>
                  </a:cubicBezTo>
                  <a:lnTo>
                    <a:pt x="3979618" y="323423"/>
                  </a:lnTo>
                  <a:lnTo>
                    <a:pt x="3970486" y="317595"/>
                  </a:lnTo>
                  <a:cubicBezTo>
                    <a:pt x="3944614" y="298676"/>
                    <a:pt x="3921372" y="265117"/>
                    <a:pt x="3917010" y="237969"/>
                  </a:cubicBezTo>
                  <a:cubicBezTo>
                    <a:pt x="3913731" y="208084"/>
                    <a:pt x="3923374" y="179362"/>
                    <a:pt x="3907175" y="148315"/>
                  </a:cubicBezTo>
                  <a:cubicBezTo>
                    <a:pt x="3879285" y="113578"/>
                    <a:pt x="3848166" y="113712"/>
                    <a:pt x="3818660" y="96411"/>
                  </a:cubicBezTo>
                  <a:cubicBezTo>
                    <a:pt x="3815383" y="78323"/>
                    <a:pt x="3821795" y="59073"/>
                    <a:pt x="3808826" y="42147"/>
                  </a:cubicBezTo>
                  <a:cubicBezTo>
                    <a:pt x="3797315" y="27172"/>
                    <a:pt x="3782172" y="18734"/>
                    <a:pt x="3767482" y="9479"/>
                  </a:cubicBezTo>
                  <a:lnTo>
                    <a:pt x="3754325" y="518"/>
                  </a:lnTo>
                  <a:lnTo>
                    <a:pt x="3731973" y="518"/>
                  </a:lnTo>
                  <a:lnTo>
                    <a:pt x="3494058" y="518"/>
                  </a:lnTo>
                  <a:lnTo>
                    <a:pt x="2704806" y="518"/>
                  </a:lnTo>
                  <a:lnTo>
                    <a:pt x="2677304" y="518"/>
                  </a:lnTo>
                  <a:lnTo>
                    <a:pt x="2386797" y="518"/>
                  </a:ln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FFF5C9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206B946-C0F7-6B8C-4A06-74B1751FF88B}"/>
                </a:ext>
              </a:extLst>
            </p:cNvPr>
            <p:cNvSpPr txBox="1"/>
            <p:nvPr/>
          </p:nvSpPr>
          <p:spPr>
            <a:xfrm>
              <a:off x="2188074" y="2300716"/>
              <a:ext cx="100059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ln w="19050">
                    <a:gradFill>
                      <a:gsLst>
                        <a:gs pos="0">
                          <a:srgbClr val="FFF5C9"/>
                        </a:gs>
                        <a:gs pos="79000">
                          <a:schemeClr val="accent2">
                            <a:lumMod val="20000"/>
                            <a:lumOff val="80000"/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4800" dirty="0"/>
                <a:t>02</a:t>
              </a:r>
              <a:endParaRPr lang="zh-CN" altLang="en-US" sz="4800" dirty="0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3F3AAA7-08E9-5BCC-BF30-2F3DA8E3B64D}"/>
                </a:ext>
              </a:extLst>
            </p:cNvPr>
            <p:cNvSpPr txBox="1"/>
            <p:nvPr/>
          </p:nvSpPr>
          <p:spPr>
            <a:xfrm>
              <a:off x="3305775" y="2350787"/>
              <a:ext cx="219332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  <a:gs pos="0">
                        <a:srgbClr val="FFF5C9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819229B-87C1-9030-26BD-174456B9DC8B}"/>
              </a:ext>
            </a:extLst>
          </p:cNvPr>
          <p:cNvGrpSpPr/>
          <p:nvPr/>
        </p:nvGrpSpPr>
        <p:grpSpPr>
          <a:xfrm>
            <a:off x="1984584" y="3820023"/>
            <a:ext cx="3979618" cy="871017"/>
            <a:chOff x="1882984" y="2260696"/>
            <a:chExt cx="3979618" cy="871017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490BF9F-D587-4D05-7D0A-00E718B05974}"/>
                </a:ext>
              </a:extLst>
            </p:cNvPr>
            <p:cNvSpPr/>
            <p:nvPr/>
          </p:nvSpPr>
          <p:spPr>
            <a:xfrm rot="10800000" flipV="1">
              <a:off x="1882984" y="2260696"/>
              <a:ext cx="3979618" cy="646331"/>
            </a:xfrm>
            <a:custGeom>
              <a:avLst/>
              <a:gdLst>
                <a:gd name="connsiteX0" fmla="*/ 2386797 w 3979618"/>
                <a:gd name="connsiteY0" fmla="*/ 0 h 646331"/>
                <a:gd name="connsiteX1" fmla="*/ 776067 w 3979618"/>
                <a:gd name="connsiteY1" fmla="*/ 0 h 646331"/>
                <a:gd name="connsiteX2" fmla="*/ 538154 w 3979618"/>
                <a:gd name="connsiteY2" fmla="*/ 0 h 646331"/>
                <a:gd name="connsiteX3" fmla="*/ 515802 w 3979618"/>
                <a:gd name="connsiteY3" fmla="*/ 0 h 646331"/>
                <a:gd name="connsiteX4" fmla="*/ 515041 w 3979618"/>
                <a:gd name="connsiteY4" fmla="*/ 518 h 646331"/>
                <a:gd name="connsiteX5" fmla="*/ 224533 w 3979618"/>
                <a:gd name="connsiteY5" fmla="*/ 518 h 646331"/>
                <a:gd name="connsiteX6" fmla="*/ 212138 w 3979618"/>
                <a:gd name="connsiteY6" fmla="*/ 8961 h 646331"/>
                <a:gd name="connsiteX7" fmla="*/ 170792 w 3979618"/>
                <a:gd name="connsiteY7" fmla="*/ 41631 h 646331"/>
                <a:gd name="connsiteX8" fmla="*/ 160958 w 3979618"/>
                <a:gd name="connsiteY8" fmla="*/ 95893 h 646331"/>
                <a:gd name="connsiteX9" fmla="*/ 72445 w 3979618"/>
                <a:gd name="connsiteY9" fmla="*/ 147799 h 646331"/>
                <a:gd name="connsiteX10" fmla="*/ 62608 w 3979618"/>
                <a:gd name="connsiteY10" fmla="*/ 237453 h 646331"/>
                <a:gd name="connsiteX11" fmla="*/ 9132 w 3979618"/>
                <a:gd name="connsiteY11" fmla="*/ 317077 h 646331"/>
                <a:gd name="connsiteX12" fmla="*/ 0 w 3979618"/>
                <a:gd name="connsiteY12" fmla="*/ 322908 h 646331"/>
                <a:gd name="connsiteX13" fmla="*/ 9132 w 3979618"/>
                <a:gd name="connsiteY13" fmla="*/ 328736 h 646331"/>
                <a:gd name="connsiteX14" fmla="*/ 62608 w 3979618"/>
                <a:gd name="connsiteY14" fmla="*/ 408362 h 646331"/>
                <a:gd name="connsiteX15" fmla="*/ 72445 w 3979618"/>
                <a:gd name="connsiteY15" fmla="*/ 498016 h 646331"/>
                <a:gd name="connsiteX16" fmla="*/ 160958 w 3979618"/>
                <a:gd name="connsiteY16" fmla="*/ 549920 h 646331"/>
                <a:gd name="connsiteX17" fmla="*/ 170792 w 3979618"/>
                <a:gd name="connsiteY17" fmla="*/ 604185 h 646331"/>
                <a:gd name="connsiteX18" fmla="*/ 212138 w 3979618"/>
                <a:gd name="connsiteY18" fmla="*/ 636852 h 646331"/>
                <a:gd name="connsiteX19" fmla="*/ 225293 w 3979618"/>
                <a:gd name="connsiteY19" fmla="*/ 645813 h 646331"/>
                <a:gd name="connsiteX20" fmla="*/ 247645 w 3979618"/>
                <a:gd name="connsiteY20" fmla="*/ 645813 h 646331"/>
                <a:gd name="connsiteX21" fmla="*/ 485560 w 3979618"/>
                <a:gd name="connsiteY21" fmla="*/ 645813 h 646331"/>
                <a:gd name="connsiteX22" fmla="*/ 1274812 w 3979618"/>
                <a:gd name="connsiteY22" fmla="*/ 645813 h 646331"/>
                <a:gd name="connsiteX23" fmla="*/ 1302316 w 3979618"/>
                <a:gd name="connsiteY23" fmla="*/ 645813 h 646331"/>
                <a:gd name="connsiteX24" fmla="*/ 1592823 w 3979618"/>
                <a:gd name="connsiteY24" fmla="*/ 645813 h 646331"/>
                <a:gd name="connsiteX25" fmla="*/ 1592823 w 3979618"/>
                <a:gd name="connsiteY25" fmla="*/ 646331 h 646331"/>
                <a:gd name="connsiteX26" fmla="*/ 3203551 w 3979618"/>
                <a:gd name="connsiteY26" fmla="*/ 646331 h 646331"/>
                <a:gd name="connsiteX27" fmla="*/ 3441466 w 3979618"/>
                <a:gd name="connsiteY27" fmla="*/ 646331 h 646331"/>
                <a:gd name="connsiteX28" fmla="*/ 3463818 w 3979618"/>
                <a:gd name="connsiteY28" fmla="*/ 646331 h 646331"/>
                <a:gd name="connsiteX29" fmla="*/ 3464577 w 3979618"/>
                <a:gd name="connsiteY29" fmla="*/ 645813 h 646331"/>
                <a:gd name="connsiteX30" fmla="*/ 3755085 w 3979618"/>
                <a:gd name="connsiteY30" fmla="*/ 645813 h 646331"/>
                <a:gd name="connsiteX31" fmla="*/ 3767482 w 3979618"/>
                <a:gd name="connsiteY31" fmla="*/ 637370 h 646331"/>
                <a:gd name="connsiteX32" fmla="*/ 3808826 w 3979618"/>
                <a:gd name="connsiteY32" fmla="*/ 604701 h 646331"/>
                <a:gd name="connsiteX33" fmla="*/ 3818660 w 3979618"/>
                <a:gd name="connsiteY33" fmla="*/ 550438 h 646331"/>
                <a:gd name="connsiteX34" fmla="*/ 3907175 w 3979618"/>
                <a:gd name="connsiteY34" fmla="*/ 498532 h 646331"/>
                <a:gd name="connsiteX35" fmla="*/ 3917010 w 3979618"/>
                <a:gd name="connsiteY35" fmla="*/ 408878 h 646331"/>
                <a:gd name="connsiteX36" fmla="*/ 3970486 w 3979618"/>
                <a:gd name="connsiteY36" fmla="*/ 329254 h 646331"/>
                <a:gd name="connsiteX37" fmla="*/ 3979618 w 3979618"/>
                <a:gd name="connsiteY37" fmla="*/ 323423 h 646331"/>
                <a:gd name="connsiteX38" fmla="*/ 3970486 w 3979618"/>
                <a:gd name="connsiteY38" fmla="*/ 317595 h 646331"/>
                <a:gd name="connsiteX39" fmla="*/ 3917010 w 3979618"/>
                <a:gd name="connsiteY39" fmla="*/ 237969 h 646331"/>
                <a:gd name="connsiteX40" fmla="*/ 3907175 w 3979618"/>
                <a:gd name="connsiteY40" fmla="*/ 148315 h 646331"/>
                <a:gd name="connsiteX41" fmla="*/ 3818660 w 3979618"/>
                <a:gd name="connsiteY41" fmla="*/ 96411 h 646331"/>
                <a:gd name="connsiteX42" fmla="*/ 3808826 w 3979618"/>
                <a:gd name="connsiteY42" fmla="*/ 42147 h 646331"/>
                <a:gd name="connsiteX43" fmla="*/ 3767482 w 3979618"/>
                <a:gd name="connsiteY43" fmla="*/ 9479 h 646331"/>
                <a:gd name="connsiteX44" fmla="*/ 3754325 w 3979618"/>
                <a:gd name="connsiteY44" fmla="*/ 518 h 646331"/>
                <a:gd name="connsiteX45" fmla="*/ 3731973 w 3979618"/>
                <a:gd name="connsiteY45" fmla="*/ 518 h 646331"/>
                <a:gd name="connsiteX46" fmla="*/ 3494058 w 3979618"/>
                <a:gd name="connsiteY46" fmla="*/ 518 h 646331"/>
                <a:gd name="connsiteX47" fmla="*/ 2704806 w 3979618"/>
                <a:gd name="connsiteY47" fmla="*/ 518 h 646331"/>
                <a:gd name="connsiteX48" fmla="*/ 2677304 w 3979618"/>
                <a:gd name="connsiteY48" fmla="*/ 518 h 646331"/>
                <a:gd name="connsiteX49" fmla="*/ 2386797 w 3979618"/>
                <a:gd name="connsiteY49" fmla="*/ 518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979618" h="646331">
                  <a:moveTo>
                    <a:pt x="2386797" y="0"/>
                  </a:moveTo>
                  <a:lnTo>
                    <a:pt x="776067" y="0"/>
                  </a:lnTo>
                  <a:lnTo>
                    <a:pt x="538154" y="0"/>
                  </a:lnTo>
                  <a:lnTo>
                    <a:pt x="515802" y="0"/>
                  </a:lnTo>
                  <a:lnTo>
                    <a:pt x="515041" y="518"/>
                  </a:lnTo>
                  <a:lnTo>
                    <a:pt x="224533" y="518"/>
                  </a:lnTo>
                  <a:lnTo>
                    <a:pt x="212138" y="8961"/>
                  </a:lnTo>
                  <a:cubicBezTo>
                    <a:pt x="197447" y="18218"/>
                    <a:pt x="182303" y="26654"/>
                    <a:pt x="170792" y="41631"/>
                  </a:cubicBezTo>
                  <a:cubicBezTo>
                    <a:pt x="157823" y="58555"/>
                    <a:pt x="164237" y="77805"/>
                    <a:pt x="160958" y="95893"/>
                  </a:cubicBezTo>
                  <a:cubicBezTo>
                    <a:pt x="131454" y="113195"/>
                    <a:pt x="100335" y="113062"/>
                    <a:pt x="72445" y="147799"/>
                  </a:cubicBezTo>
                  <a:cubicBezTo>
                    <a:pt x="56245" y="178846"/>
                    <a:pt x="65888" y="207568"/>
                    <a:pt x="62608" y="237453"/>
                  </a:cubicBezTo>
                  <a:cubicBezTo>
                    <a:pt x="58247" y="264601"/>
                    <a:pt x="35005" y="298159"/>
                    <a:pt x="9132" y="317077"/>
                  </a:cubicBezTo>
                  <a:lnTo>
                    <a:pt x="0" y="322908"/>
                  </a:lnTo>
                  <a:lnTo>
                    <a:pt x="9132" y="328736"/>
                  </a:lnTo>
                  <a:cubicBezTo>
                    <a:pt x="35005" y="347655"/>
                    <a:pt x="58247" y="381214"/>
                    <a:pt x="62608" y="408362"/>
                  </a:cubicBezTo>
                  <a:cubicBezTo>
                    <a:pt x="65888" y="438248"/>
                    <a:pt x="56245" y="466970"/>
                    <a:pt x="72445" y="498016"/>
                  </a:cubicBezTo>
                  <a:cubicBezTo>
                    <a:pt x="100335" y="532753"/>
                    <a:pt x="131454" y="532619"/>
                    <a:pt x="160958" y="549920"/>
                  </a:cubicBezTo>
                  <a:cubicBezTo>
                    <a:pt x="164237" y="568008"/>
                    <a:pt x="157823" y="587258"/>
                    <a:pt x="170792" y="604185"/>
                  </a:cubicBezTo>
                  <a:cubicBezTo>
                    <a:pt x="182303" y="619161"/>
                    <a:pt x="197447" y="627597"/>
                    <a:pt x="212138" y="636852"/>
                  </a:cubicBezTo>
                  <a:lnTo>
                    <a:pt x="225293" y="645813"/>
                  </a:lnTo>
                  <a:lnTo>
                    <a:pt x="247645" y="645813"/>
                  </a:lnTo>
                  <a:lnTo>
                    <a:pt x="485560" y="645813"/>
                  </a:lnTo>
                  <a:lnTo>
                    <a:pt x="1274812" y="645813"/>
                  </a:lnTo>
                  <a:lnTo>
                    <a:pt x="1302316" y="645813"/>
                  </a:lnTo>
                  <a:lnTo>
                    <a:pt x="1592823" y="645813"/>
                  </a:lnTo>
                  <a:lnTo>
                    <a:pt x="1592823" y="646331"/>
                  </a:lnTo>
                  <a:lnTo>
                    <a:pt x="3203551" y="646331"/>
                  </a:lnTo>
                  <a:lnTo>
                    <a:pt x="3441466" y="646331"/>
                  </a:lnTo>
                  <a:lnTo>
                    <a:pt x="3463818" y="646331"/>
                  </a:lnTo>
                  <a:lnTo>
                    <a:pt x="3464577" y="645813"/>
                  </a:lnTo>
                  <a:lnTo>
                    <a:pt x="3755085" y="645813"/>
                  </a:lnTo>
                  <a:lnTo>
                    <a:pt x="3767482" y="637370"/>
                  </a:lnTo>
                  <a:cubicBezTo>
                    <a:pt x="3782172" y="628113"/>
                    <a:pt x="3797315" y="619677"/>
                    <a:pt x="3808826" y="604701"/>
                  </a:cubicBezTo>
                  <a:cubicBezTo>
                    <a:pt x="3821795" y="587776"/>
                    <a:pt x="3815383" y="568526"/>
                    <a:pt x="3818660" y="550438"/>
                  </a:cubicBezTo>
                  <a:cubicBezTo>
                    <a:pt x="3848166" y="533135"/>
                    <a:pt x="3879285" y="533269"/>
                    <a:pt x="3907175" y="498532"/>
                  </a:cubicBezTo>
                  <a:cubicBezTo>
                    <a:pt x="3923374" y="467485"/>
                    <a:pt x="3913731" y="438763"/>
                    <a:pt x="3917010" y="408878"/>
                  </a:cubicBezTo>
                  <a:cubicBezTo>
                    <a:pt x="3921372" y="381730"/>
                    <a:pt x="3944614" y="348172"/>
                    <a:pt x="3970486" y="329254"/>
                  </a:cubicBezTo>
                  <a:lnTo>
                    <a:pt x="3979618" y="323423"/>
                  </a:lnTo>
                  <a:lnTo>
                    <a:pt x="3970486" y="317595"/>
                  </a:lnTo>
                  <a:cubicBezTo>
                    <a:pt x="3944614" y="298676"/>
                    <a:pt x="3921372" y="265117"/>
                    <a:pt x="3917010" y="237969"/>
                  </a:cubicBezTo>
                  <a:cubicBezTo>
                    <a:pt x="3913731" y="208084"/>
                    <a:pt x="3923374" y="179362"/>
                    <a:pt x="3907175" y="148315"/>
                  </a:cubicBezTo>
                  <a:cubicBezTo>
                    <a:pt x="3879285" y="113578"/>
                    <a:pt x="3848166" y="113712"/>
                    <a:pt x="3818660" y="96411"/>
                  </a:cubicBezTo>
                  <a:cubicBezTo>
                    <a:pt x="3815383" y="78323"/>
                    <a:pt x="3821795" y="59073"/>
                    <a:pt x="3808826" y="42147"/>
                  </a:cubicBezTo>
                  <a:cubicBezTo>
                    <a:pt x="3797315" y="27172"/>
                    <a:pt x="3782172" y="18734"/>
                    <a:pt x="3767482" y="9479"/>
                  </a:cubicBezTo>
                  <a:lnTo>
                    <a:pt x="3754325" y="518"/>
                  </a:lnTo>
                  <a:lnTo>
                    <a:pt x="3731973" y="518"/>
                  </a:lnTo>
                  <a:lnTo>
                    <a:pt x="3494058" y="518"/>
                  </a:lnTo>
                  <a:lnTo>
                    <a:pt x="2704806" y="518"/>
                  </a:lnTo>
                  <a:lnTo>
                    <a:pt x="2677304" y="518"/>
                  </a:lnTo>
                  <a:lnTo>
                    <a:pt x="2386797" y="518"/>
                  </a:ln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FFF5C9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448FFA1-668D-447C-9D51-0330210BEB12}"/>
                </a:ext>
              </a:extLst>
            </p:cNvPr>
            <p:cNvSpPr txBox="1"/>
            <p:nvPr/>
          </p:nvSpPr>
          <p:spPr>
            <a:xfrm>
              <a:off x="2188074" y="2300716"/>
              <a:ext cx="100219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ln w="19050">
                    <a:gradFill>
                      <a:gsLst>
                        <a:gs pos="0">
                          <a:srgbClr val="FFF5C9"/>
                        </a:gs>
                        <a:gs pos="79000">
                          <a:schemeClr val="accent2">
                            <a:lumMod val="20000"/>
                            <a:lumOff val="80000"/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4800" dirty="0"/>
                <a:t>03</a:t>
              </a:r>
              <a:endParaRPr lang="zh-CN" altLang="en-US" sz="4800" dirty="0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CE636C9-A6C3-E598-CBF1-F9B7F5FCC827}"/>
                </a:ext>
              </a:extLst>
            </p:cNvPr>
            <p:cNvSpPr txBox="1"/>
            <p:nvPr/>
          </p:nvSpPr>
          <p:spPr>
            <a:xfrm>
              <a:off x="3305775" y="2350787"/>
              <a:ext cx="219332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  <a:gs pos="0">
                        <a:srgbClr val="FFF5C9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83537EF-7283-3830-AC23-79EAF622B927}"/>
              </a:ext>
            </a:extLst>
          </p:cNvPr>
          <p:cNvGrpSpPr/>
          <p:nvPr/>
        </p:nvGrpSpPr>
        <p:grpSpPr>
          <a:xfrm>
            <a:off x="6264484" y="3820023"/>
            <a:ext cx="3979618" cy="871017"/>
            <a:chOff x="1882984" y="2260696"/>
            <a:chExt cx="3979618" cy="871017"/>
          </a:xfrm>
        </p:grpSpPr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6142E7CF-AAB3-050B-8008-0970403A7595}"/>
                </a:ext>
              </a:extLst>
            </p:cNvPr>
            <p:cNvSpPr/>
            <p:nvPr/>
          </p:nvSpPr>
          <p:spPr>
            <a:xfrm rot="10800000" flipV="1">
              <a:off x="1882984" y="2260696"/>
              <a:ext cx="3979618" cy="646331"/>
            </a:xfrm>
            <a:custGeom>
              <a:avLst/>
              <a:gdLst>
                <a:gd name="connsiteX0" fmla="*/ 2386797 w 3979618"/>
                <a:gd name="connsiteY0" fmla="*/ 0 h 646331"/>
                <a:gd name="connsiteX1" fmla="*/ 776067 w 3979618"/>
                <a:gd name="connsiteY1" fmla="*/ 0 h 646331"/>
                <a:gd name="connsiteX2" fmla="*/ 538154 w 3979618"/>
                <a:gd name="connsiteY2" fmla="*/ 0 h 646331"/>
                <a:gd name="connsiteX3" fmla="*/ 515802 w 3979618"/>
                <a:gd name="connsiteY3" fmla="*/ 0 h 646331"/>
                <a:gd name="connsiteX4" fmla="*/ 515041 w 3979618"/>
                <a:gd name="connsiteY4" fmla="*/ 518 h 646331"/>
                <a:gd name="connsiteX5" fmla="*/ 224533 w 3979618"/>
                <a:gd name="connsiteY5" fmla="*/ 518 h 646331"/>
                <a:gd name="connsiteX6" fmla="*/ 212138 w 3979618"/>
                <a:gd name="connsiteY6" fmla="*/ 8961 h 646331"/>
                <a:gd name="connsiteX7" fmla="*/ 170792 w 3979618"/>
                <a:gd name="connsiteY7" fmla="*/ 41631 h 646331"/>
                <a:gd name="connsiteX8" fmla="*/ 160958 w 3979618"/>
                <a:gd name="connsiteY8" fmla="*/ 95893 h 646331"/>
                <a:gd name="connsiteX9" fmla="*/ 72445 w 3979618"/>
                <a:gd name="connsiteY9" fmla="*/ 147799 h 646331"/>
                <a:gd name="connsiteX10" fmla="*/ 62608 w 3979618"/>
                <a:gd name="connsiteY10" fmla="*/ 237453 h 646331"/>
                <a:gd name="connsiteX11" fmla="*/ 9132 w 3979618"/>
                <a:gd name="connsiteY11" fmla="*/ 317077 h 646331"/>
                <a:gd name="connsiteX12" fmla="*/ 0 w 3979618"/>
                <a:gd name="connsiteY12" fmla="*/ 322908 h 646331"/>
                <a:gd name="connsiteX13" fmla="*/ 9132 w 3979618"/>
                <a:gd name="connsiteY13" fmla="*/ 328736 h 646331"/>
                <a:gd name="connsiteX14" fmla="*/ 62608 w 3979618"/>
                <a:gd name="connsiteY14" fmla="*/ 408362 h 646331"/>
                <a:gd name="connsiteX15" fmla="*/ 72445 w 3979618"/>
                <a:gd name="connsiteY15" fmla="*/ 498016 h 646331"/>
                <a:gd name="connsiteX16" fmla="*/ 160958 w 3979618"/>
                <a:gd name="connsiteY16" fmla="*/ 549920 h 646331"/>
                <a:gd name="connsiteX17" fmla="*/ 170792 w 3979618"/>
                <a:gd name="connsiteY17" fmla="*/ 604185 h 646331"/>
                <a:gd name="connsiteX18" fmla="*/ 212138 w 3979618"/>
                <a:gd name="connsiteY18" fmla="*/ 636852 h 646331"/>
                <a:gd name="connsiteX19" fmla="*/ 225293 w 3979618"/>
                <a:gd name="connsiteY19" fmla="*/ 645813 h 646331"/>
                <a:gd name="connsiteX20" fmla="*/ 247645 w 3979618"/>
                <a:gd name="connsiteY20" fmla="*/ 645813 h 646331"/>
                <a:gd name="connsiteX21" fmla="*/ 485560 w 3979618"/>
                <a:gd name="connsiteY21" fmla="*/ 645813 h 646331"/>
                <a:gd name="connsiteX22" fmla="*/ 1274812 w 3979618"/>
                <a:gd name="connsiteY22" fmla="*/ 645813 h 646331"/>
                <a:gd name="connsiteX23" fmla="*/ 1302316 w 3979618"/>
                <a:gd name="connsiteY23" fmla="*/ 645813 h 646331"/>
                <a:gd name="connsiteX24" fmla="*/ 1592823 w 3979618"/>
                <a:gd name="connsiteY24" fmla="*/ 645813 h 646331"/>
                <a:gd name="connsiteX25" fmla="*/ 1592823 w 3979618"/>
                <a:gd name="connsiteY25" fmla="*/ 646331 h 646331"/>
                <a:gd name="connsiteX26" fmla="*/ 3203551 w 3979618"/>
                <a:gd name="connsiteY26" fmla="*/ 646331 h 646331"/>
                <a:gd name="connsiteX27" fmla="*/ 3441466 w 3979618"/>
                <a:gd name="connsiteY27" fmla="*/ 646331 h 646331"/>
                <a:gd name="connsiteX28" fmla="*/ 3463818 w 3979618"/>
                <a:gd name="connsiteY28" fmla="*/ 646331 h 646331"/>
                <a:gd name="connsiteX29" fmla="*/ 3464577 w 3979618"/>
                <a:gd name="connsiteY29" fmla="*/ 645813 h 646331"/>
                <a:gd name="connsiteX30" fmla="*/ 3755085 w 3979618"/>
                <a:gd name="connsiteY30" fmla="*/ 645813 h 646331"/>
                <a:gd name="connsiteX31" fmla="*/ 3767482 w 3979618"/>
                <a:gd name="connsiteY31" fmla="*/ 637370 h 646331"/>
                <a:gd name="connsiteX32" fmla="*/ 3808826 w 3979618"/>
                <a:gd name="connsiteY32" fmla="*/ 604701 h 646331"/>
                <a:gd name="connsiteX33" fmla="*/ 3818660 w 3979618"/>
                <a:gd name="connsiteY33" fmla="*/ 550438 h 646331"/>
                <a:gd name="connsiteX34" fmla="*/ 3907175 w 3979618"/>
                <a:gd name="connsiteY34" fmla="*/ 498532 h 646331"/>
                <a:gd name="connsiteX35" fmla="*/ 3917010 w 3979618"/>
                <a:gd name="connsiteY35" fmla="*/ 408878 h 646331"/>
                <a:gd name="connsiteX36" fmla="*/ 3970486 w 3979618"/>
                <a:gd name="connsiteY36" fmla="*/ 329254 h 646331"/>
                <a:gd name="connsiteX37" fmla="*/ 3979618 w 3979618"/>
                <a:gd name="connsiteY37" fmla="*/ 323423 h 646331"/>
                <a:gd name="connsiteX38" fmla="*/ 3970486 w 3979618"/>
                <a:gd name="connsiteY38" fmla="*/ 317595 h 646331"/>
                <a:gd name="connsiteX39" fmla="*/ 3917010 w 3979618"/>
                <a:gd name="connsiteY39" fmla="*/ 237969 h 646331"/>
                <a:gd name="connsiteX40" fmla="*/ 3907175 w 3979618"/>
                <a:gd name="connsiteY40" fmla="*/ 148315 h 646331"/>
                <a:gd name="connsiteX41" fmla="*/ 3818660 w 3979618"/>
                <a:gd name="connsiteY41" fmla="*/ 96411 h 646331"/>
                <a:gd name="connsiteX42" fmla="*/ 3808826 w 3979618"/>
                <a:gd name="connsiteY42" fmla="*/ 42147 h 646331"/>
                <a:gd name="connsiteX43" fmla="*/ 3767482 w 3979618"/>
                <a:gd name="connsiteY43" fmla="*/ 9479 h 646331"/>
                <a:gd name="connsiteX44" fmla="*/ 3754325 w 3979618"/>
                <a:gd name="connsiteY44" fmla="*/ 518 h 646331"/>
                <a:gd name="connsiteX45" fmla="*/ 3731973 w 3979618"/>
                <a:gd name="connsiteY45" fmla="*/ 518 h 646331"/>
                <a:gd name="connsiteX46" fmla="*/ 3494058 w 3979618"/>
                <a:gd name="connsiteY46" fmla="*/ 518 h 646331"/>
                <a:gd name="connsiteX47" fmla="*/ 2704806 w 3979618"/>
                <a:gd name="connsiteY47" fmla="*/ 518 h 646331"/>
                <a:gd name="connsiteX48" fmla="*/ 2677304 w 3979618"/>
                <a:gd name="connsiteY48" fmla="*/ 518 h 646331"/>
                <a:gd name="connsiteX49" fmla="*/ 2386797 w 3979618"/>
                <a:gd name="connsiteY49" fmla="*/ 518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979618" h="646331">
                  <a:moveTo>
                    <a:pt x="2386797" y="0"/>
                  </a:moveTo>
                  <a:lnTo>
                    <a:pt x="776067" y="0"/>
                  </a:lnTo>
                  <a:lnTo>
                    <a:pt x="538154" y="0"/>
                  </a:lnTo>
                  <a:lnTo>
                    <a:pt x="515802" y="0"/>
                  </a:lnTo>
                  <a:lnTo>
                    <a:pt x="515041" y="518"/>
                  </a:lnTo>
                  <a:lnTo>
                    <a:pt x="224533" y="518"/>
                  </a:lnTo>
                  <a:lnTo>
                    <a:pt x="212138" y="8961"/>
                  </a:lnTo>
                  <a:cubicBezTo>
                    <a:pt x="197447" y="18218"/>
                    <a:pt x="182303" y="26654"/>
                    <a:pt x="170792" y="41631"/>
                  </a:cubicBezTo>
                  <a:cubicBezTo>
                    <a:pt x="157823" y="58555"/>
                    <a:pt x="164237" y="77805"/>
                    <a:pt x="160958" y="95893"/>
                  </a:cubicBezTo>
                  <a:cubicBezTo>
                    <a:pt x="131454" y="113195"/>
                    <a:pt x="100335" y="113062"/>
                    <a:pt x="72445" y="147799"/>
                  </a:cubicBezTo>
                  <a:cubicBezTo>
                    <a:pt x="56245" y="178846"/>
                    <a:pt x="65888" y="207568"/>
                    <a:pt x="62608" y="237453"/>
                  </a:cubicBezTo>
                  <a:cubicBezTo>
                    <a:pt x="58247" y="264601"/>
                    <a:pt x="35005" y="298159"/>
                    <a:pt x="9132" y="317077"/>
                  </a:cubicBezTo>
                  <a:lnTo>
                    <a:pt x="0" y="322908"/>
                  </a:lnTo>
                  <a:lnTo>
                    <a:pt x="9132" y="328736"/>
                  </a:lnTo>
                  <a:cubicBezTo>
                    <a:pt x="35005" y="347655"/>
                    <a:pt x="58247" y="381214"/>
                    <a:pt x="62608" y="408362"/>
                  </a:cubicBezTo>
                  <a:cubicBezTo>
                    <a:pt x="65888" y="438248"/>
                    <a:pt x="56245" y="466970"/>
                    <a:pt x="72445" y="498016"/>
                  </a:cubicBezTo>
                  <a:cubicBezTo>
                    <a:pt x="100335" y="532753"/>
                    <a:pt x="131454" y="532619"/>
                    <a:pt x="160958" y="549920"/>
                  </a:cubicBezTo>
                  <a:cubicBezTo>
                    <a:pt x="164237" y="568008"/>
                    <a:pt x="157823" y="587258"/>
                    <a:pt x="170792" y="604185"/>
                  </a:cubicBezTo>
                  <a:cubicBezTo>
                    <a:pt x="182303" y="619161"/>
                    <a:pt x="197447" y="627597"/>
                    <a:pt x="212138" y="636852"/>
                  </a:cubicBezTo>
                  <a:lnTo>
                    <a:pt x="225293" y="645813"/>
                  </a:lnTo>
                  <a:lnTo>
                    <a:pt x="247645" y="645813"/>
                  </a:lnTo>
                  <a:lnTo>
                    <a:pt x="485560" y="645813"/>
                  </a:lnTo>
                  <a:lnTo>
                    <a:pt x="1274812" y="645813"/>
                  </a:lnTo>
                  <a:lnTo>
                    <a:pt x="1302316" y="645813"/>
                  </a:lnTo>
                  <a:lnTo>
                    <a:pt x="1592823" y="645813"/>
                  </a:lnTo>
                  <a:lnTo>
                    <a:pt x="1592823" y="646331"/>
                  </a:lnTo>
                  <a:lnTo>
                    <a:pt x="3203551" y="646331"/>
                  </a:lnTo>
                  <a:lnTo>
                    <a:pt x="3441466" y="646331"/>
                  </a:lnTo>
                  <a:lnTo>
                    <a:pt x="3463818" y="646331"/>
                  </a:lnTo>
                  <a:lnTo>
                    <a:pt x="3464577" y="645813"/>
                  </a:lnTo>
                  <a:lnTo>
                    <a:pt x="3755085" y="645813"/>
                  </a:lnTo>
                  <a:lnTo>
                    <a:pt x="3767482" y="637370"/>
                  </a:lnTo>
                  <a:cubicBezTo>
                    <a:pt x="3782172" y="628113"/>
                    <a:pt x="3797315" y="619677"/>
                    <a:pt x="3808826" y="604701"/>
                  </a:cubicBezTo>
                  <a:cubicBezTo>
                    <a:pt x="3821795" y="587776"/>
                    <a:pt x="3815383" y="568526"/>
                    <a:pt x="3818660" y="550438"/>
                  </a:cubicBezTo>
                  <a:cubicBezTo>
                    <a:pt x="3848166" y="533135"/>
                    <a:pt x="3879285" y="533269"/>
                    <a:pt x="3907175" y="498532"/>
                  </a:cubicBezTo>
                  <a:cubicBezTo>
                    <a:pt x="3923374" y="467485"/>
                    <a:pt x="3913731" y="438763"/>
                    <a:pt x="3917010" y="408878"/>
                  </a:cubicBezTo>
                  <a:cubicBezTo>
                    <a:pt x="3921372" y="381730"/>
                    <a:pt x="3944614" y="348172"/>
                    <a:pt x="3970486" y="329254"/>
                  </a:cubicBezTo>
                  <a:lnTo>
                    <a:pt x="3979618" y="323423"/>
                  </a:lnTo>
                  <a:lnTo>
                    <a:pt x="3970486" y="317595"/>
                  </a:lnTo>
                  <a:cubicBezTo>
                    <a:pt x="3944614" y="298676"/>
                    <a:pt x="3921372" y="265117"/>
                    <a:pt x="3917010" y="237969"/>
                  </a:cubicBezTo>
                  <a:cubicBezTo>
                    <a:pt x="3913731" y="208084"/>
                    <a:pt x="3923374" y="179362"/>
                    <a:pt x="3907175" y="148315"/>
                  </a:cubicBezTo>
                  <a:cubicBezTo>
                    <a:pt x="3879285" y="113578"/>
                    <a:pt x="3848166" y="113712"/>
                    <a:pt x="3818660" y="96411"/>
                  </a:cubicBezTo>
                  <a:cubicBezTo>
                    <a:pt x="3815383" y="78323"/>
                    <a:pt x="3821795" y="59073"/>
                    <a:pt x="3808826" y="42147"/>
                  </a:cubicBezTo>
                  <a:cubicBezTo>
                    <a:pt x="3797315" y="27172"/>
                    <a:pt x="3782172" y="18734"/>
                    <a:pt x="3767482" y="9479"/>
                  </a:cubicBezTo>
                  <a:lnTo>
                    <a:pt x="3754325" y="518"/>
                  </a:lnTo>
                  <a:lnTo>
                    <a:pt x="3731973" y="518"/>
                  </a:lnTo>
                  <a:lnTo>
                    <a:pt x="3494058" y="518"/>
                  </a:lnTo>
                  <a:lnTo>
                    <a:pt x="2704806" y="518"/>
                  </a:lnTo>
                  <a:lnTo>
                    <a:pt x="2677304" y="518"/>
                  </a:lnTo>
                  <a:lnTo>
                    <a:pt x="2386797" y="518"/>
                  </a:ln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FFF5C9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9C5ED7CD-B387-E252-3BC6-A187A08B6E7D}"/>
                </a:ext>
              </a:extLst>
            </p:cNvPr>
            <p:cNvSpPr txBox="1"/>
            <p:nvPr/>
          </p:nvSpPr>
          <p:spPr>
            <a:xfrm>
              <a:off x="2188074" y="2300716"/>
              <a:ext cx="10150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ln w="19050">
                    <a:gradFill>
                      <a:gsLst>
                        <a:gs pos="0">
                          <a:srgbClr val="FFF5C9"/>
                        </a:gs>
                        <a:gs pos="79000">
                          <a:schemeClr val="accent2">
                            <a:lumMod val="20000"/>
                            <a:lumOff val="80000"/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4800" dirty="0"/>
                <a:t>04</a:t>
              </a:r>
              <a:endParaRPr lang="zh-CN" altLang="en-US" sz="4800" dirty="0"/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2A018CEB-1D0D-5A57-8479-027410AD29D0}"/>
                </a:ext>
              </a:extLst>
            </p:cNvPr>
            <p:cNvSpPr txBox="1"/>
            <p:nvPr/>
          </p:nvSpPr>
          <p:spPr>
            <a:xfrm>
              <a:off x="3305775" y="2350787"/>
              <a:ext cx="219332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  <a:gs pos="0">
                        <a:srgbClr val="FFF5C9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572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417692" y="0"/>
            <a:ext cx="12234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6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BE30C-62E0-87CB-61BA-FB0D231BBB85}"/>
              </a:ext>
            </a:extLst>
          </p:cNvPr>
          <p:cNvSpPr txBox="1"/>
          <p:nvPr/>
        </p:nvSpPr>
        <p:spPr>
          <a:xfrm>
            <a:off x="5483224" y="306850"/>
            <a:ext cx="2193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0">
                      <a:srgbClr val="FFF5C9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8E6DAB-90D5-4CF4-02E3-D0AD1E6FDBB7}"/>
              </a:ext>
            </a:extLst>
          </p:cNvPr>
          <p:cNvGrpSpPr/>
          <p:nvPr/>
        </p:nvGrpSpPr>
        <p:grpSpPr>
          <a:xfrm>
            <a:off x="3297193" y="79906"/>
            <a:ext cx="5242014" cy="584457"/>
            <a:chOff x="3606141" y="1057515"/>
            <a:chExt cx="5242014" cy="5844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2719A14-262D-3C06-8E25-195177B52415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229AA1E-FC79-4934-3027-F8F3DCFCEAB1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4A57285-62A2-7261-37AE-722AF0A7CE8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1DF4DA-C477-59B2-D6F9-3AFC00657EDB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C211463-C79B-0414-103B-9668D8821407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B9BC672-A303-2A93-2EB8-62C2CCA1AE6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1802468" y="2491520"/>
            <a:ext cx="1288356" cy="1290455"/>
          </a:xfrm>
          <a:prstGeom prst="ellipse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Freeform 3"/>
          <p:cNvSpPr/>
          <p:nvPr/>
        </p:nvSpPr>
        <p:spPr bwMode="auto">
          <a:xfrm>
            <a:off x="2455040" y="2218741"/>
            <a:ext cx="910662" cy="916958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6498463" y="2491520"/>
            <a:ext cx="1284159" cy="1290455"/>
          </a:xfrm>
          <a:prstGeom prst="ellipse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Freeform 5"/>
          <p:cNvSpPr/>
          <p:nvPr/>
        </p:nvSpPr>
        <p:spPr bwMode="auto">
          <a:xfrm>
            <a:off x="7153132" y="2218741"/>
            <a:ext cx="910662" cy="916958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4068631" y="3855415"/>
            <a:ext cx="1288356" cy="1288356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4721203" y="4499594"/>
            <a:ext cx="916956" cy="916956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8844362" y="3855415"/>
            <a:ext cx="1290455" cy="1288356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9"/>
          <p:cNvSpPr/>
          <p:nvPr/>
        </p:nvSpPr>
        <p:spPr bwMode="auto">
          <a:xfrm>
            <a:off x="9488540" y="4499594"/>
            <a:ext cx="912760" cy="916956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Freeform 10"/>
          <p:cNvSpPr>
            <a:spLocks noEditPoints="1"/>
          </p:cNvSpPr>
          <p:nvPr/>
        </p:nvSpPr>
        <p:spPr bwMode="auto">
          <a:xfrm>
            <a:off x="9240941" y="4251994"/>
            <a:ext cx="497296" cy="495199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0" name="Group 11" descr="D:\51PPT模板网\51pptmoban.com\图片.jpg"/>
          <p:cNvGrpSpPr/>
          <p:nvPr/>
        </p:nvGrpSpPr>
        <p:grpSpPr bwMode="auto">
          <a:xfrm>
            <a:off x="4473604" y="4281370"/>
            <a:ext cx="495199" cy="436446"/>
            <a:chOff x="0" y="0"/>
            <a:chExt cx="236" cy="208"/>
          </a:xfrm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3"/>
            <p:cNvSpPr/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14" descr="D:\51PPT模板网\51pptmoban.com\图片.jpg"/>
          <p:cNvGrpSpPr/>
          <p:nvPr/>
        </p:nvGrpSpPr>
        <p:grpSpPr bwMode="auto">
          <a:xfrm>
            <a:off x="6899238" y="2888099"/>
            <a:ext cx="501493" cy="497296"/>
            <a:chOff x="0" y="0"/>
            <a:chExt cx="239" cy="237"/>
          </a:xfrm>
        </p:grpSpPr>
        <p:sp>
          <p:nvSpPr>
            <p:cNvPr id="23" name="Freeform 15"/>
            <p:cNvSpPr/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rgbClr val="FFF6E7"/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rgbClr val="FFF6E7"/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7"/>
            <p:cNvSpPr/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rgbClr val="FFF6E7"/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8"/>
            <p:cNvSpPr/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rgbClr val="FFF6E7"/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19"/>
          <p:cNvGrpSpPr/>
          <p:nvPr/>
        </p:nvGrpSpPr>
        <p:grpSpPr bwMode="auto">
          <a:xfrm>
            <a:off x="2207440" y="2902787"/>
            <a:ext cx="495199" cy="497298"/>
            <a:chOff x="0" y="0"/>
            <a:chExt cx="236" cy="237"/>
          </a:xfrm>
          <a:solidFill>
            <a:srgbClr val="FFF6E7"/>
          </a:solidFill>
        </p:grpSpPr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1"/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Rectangle 22"/>
          <p:cNvSpPr>
            <a:spLocks noChangeArrowheads="1"/>
          </p:cNvSpPr>
          <p:nvPr/>
        </p:nvSpPr>
        <p:spPr bwMode="auto">
          <a:xfrm>
            <a:off x="3737100" y="2758005"/>
            <a:ext cx="199968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Step 02</a:t>
            </a:r>
          </a:p>
        </p:txBody>
      </p:sp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1454150" y="4184849"/>
            <a:ext cx="199968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Step 01</a:t>
            </a: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8401621" y="2758005"/>
            <a:ext cx="199967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Step 04</a:t>
            </a:r>
          </a:p>
        </p:txBody>
      </p:sp>
      <p:sp>
        <p:nvSpPr>
          <p:cNvPr id="31" name="Rectangle 25"/>
          <p:cNvSpPr>
            <a:spLocks noChangeArrowheads="1"/>
          </p:cNvSpPr>
          <p:nvPr/>
        </p:nvSpPr>
        <p:spPr bwMode="auto">
          <a:xfrm>
            <a:off x="6118671" y="4184849"/>
            <a:ext cx="199967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Step 03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679436D-9E56-1B71-7170-88E52DD8E13B}"/>
              </a:ext>
            </a:extLst>
          </p:cNvPr>
          <p:cNvGrpSpPr/>
          <p:nvPr/>
        </p:nvGrpSpPr>
        <p:grpSpPr>
          <a:xfrm>
            <a:off x="1058698" y="4578436"/>
            <a:ext cx="2895602" cy="871007"/>
            <a:chOff x="-167963" y="1852049"/>
            <a:chExt cx="2895602" cy="87100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726951D-86AF-6721-2160-58BC8CC2C129}"/>
                </a:ext>
              </a:extLst>
            </p:cNvPr>
            <p:cNvSpPr txBox="1"/>
            <p:nvPr/>
          </p:nvSpPr>
          <p:spPr>
            <a:xfrm>
              <a:off x="-167963" y="2190603"/>
              <a:ext cx="28956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237E9AE-3D98-71BE-146A-B80AEF41D5E6}"/>
                </a:ext>
              </a:extLst>
            </p:cNvPr>
            <p:cNvSpPr txBox="1"/>
            <p:nvPr/>
          </p:nvSpPr>
          <p:spPr>
            <a:xfrm>
              <a:off x="496221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38E8058-9353-CCCA-3B12-4B2330AF7FB9}"/>
              </a:ext>
            </a:extLst>
          </p:cNvPr>
          <p:cNvGrpSpPr/>
          <p:nvPr/>
        </p:nvGrpSpPr>
        <p:grpSpPr>
          <a:xfrm>
            <a:off x="5705331" y="4578436"/>
            <a:ext cx="2895602" cy="871007"/>
            <a:chOff x="-167963" y="1852049"/>
            <a:chExt cx="2895602" cy="87100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D21E9CA-CEFE-6DE0-EAF3-2BB771F02F0F}"/>
                </a:ext>
              </a:extLst>
            </p:cNvPr>
            <p:cNvSpPr txBox="1"/>
            <p:nvPr/>
          </p:nvSpPr>
          <p:spPr>
            <a:xfrm>
              <a:off x="-167963" y="2190603"/>
              <a:ext cx="28956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AE27EA8-0FF4-3A82-52EA-3ABB869660EC}"/>
                </a:ext>
              </a:extLst>
            </p:cNvPr>
            <p:cNvSpPr txBox="1"/>
            <p:nvPr/>
          </p:nvSpPr>
          <p:spPr>
            <a:xfrm>
              <a:off x="496221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F1A9993-6909-A8ED-6A30-A2679A0E7164}"/>
              </a:ext>
            </a:extLst>
          </p:cNvPr>
          <p:cNvGrpSpPr/>
          <p:nvPr/>
        </p:nvGrpSpPr>
        <p:grpSpPr>
          <a:xfrm>
            <a:off x="3273402" y="1755004"/>
            <a:ext cx="2895602" cy="871007"/>
            <a:chOff x="-167963" y="1852049"/>
            <a:chExt cx="2895602" cy="87100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F256992-953F-CDC3-A72F-089F69DD42EB}"/>
                </a:ext>
              </a:extLst>
            </p:cNvPr>
            <p:cNvSpPr txBox="1"/>
            <p:nvPr/>
          </p:nvSpPr>
          <p:spPr>
            <a:xfrm>
              <a:off x="-167963" y="2190603"/>
              <a:ext cx="28956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7A1FCD8-1C67-D620-0785-183C514970B1}"/>
                </a:ext>
              </a:extLst>
            </p:cNvPr>
            <p:cNvSpPr txBox="1"/>
            <p:nvPr/>
          </p:nvSpPr>
          <p:spPr>
            <a:xfrm>
              <a:off x="496221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2170FF3-9BB8-8296-CA5D-AE275EDF41A3}"/>
              </a:ext>
            </a:extLst>
          </p:cNvPr>
          <p:cNvGrpSpPr/>
          <p:nvPr/>
        </p:nvGrpSpPr>
        <p:grpSpPr>
          <a:xfrm>
            <a:off x="7954981" y="1755004"/>
            <a:ext cx="2895602" cy="871007"/>
            <a:chOff x="-167963" y="1852049"/>
            <a:chExt cx="2895602" cy="87100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84F6DD8-0AA3-D925-3728-DEB838E77F11}"/>
                </a:ext>
              </a:extLst>
            </p:cNvPr>
            <p:cNvSpPr txBox="1"/>
            <p:nvPr/>
          </p:nvSpPr>
          <p:spPr>
            <a:xfrm>
              <a:off x="-167963" y="2190603"/>
              <a:ext cx="28956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0C541D0-7428-C002-925E-2A8BC9A0FA68}"/>
                </a:ext>
              </a:extLst>
            </p:cNvPr>
            <p:cNvSpPr txBox="1"/>
            <p:nvPr/>
          </p:nvSpPr>
          <p:spPr>
            <a:xfrm>
              <a:off x="496221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769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10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417692" y="0"/>
            <a:ext cx="12234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6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BE30C-62E0-87CB-61BA-FB0D231BBB85}"/>
              </a:ext>
            </a:extLst>
          </p:cNvPr>
          <p:cNvSpPr txBox="1"/>
          <p:nvPr/>
        </p:nvSpPr>
        <p:spPr>
          <a:xfrm>
            <a:off x="5483224" y="306850"/>
            <a:ext cx="2193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0">
                      <a:srgbClr val="FFF5C9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8E6DAB-90D5-4CF4-02E3-D0AD1E6FDBB7}"/>
              </a:ext>
            </a:extLst>
          </p:cNvPr>
          <p:cNvGrpSpPr/>
          <p:nvPr/>
        </p:nvGrpSpPr>
        <p:grpSpPr>
          <a:xfrm>
            <a:off x="3297193" y="79906"/>
            <a:ext cx="5242014" cy="584457"/>
            <a:chOff x="3606141" y="1057515"/>
            <a:chExt cx="5242014" cy="5844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2719A14-262D-3C06-8E25-195177B52415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229AA1E-FC79-4934-3027-F8F3DCFCEAB1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4A57285-62A2-7261-37AE-722AF0A7CE8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1DF4DA-C477-59B2-D6F9-3AFC00657EDB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C211463-C79B-0414-103B-9668D8821407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B9BC672-A303-2A93-2EB8-62C2CCA1AE6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" name="AutoShape 5"/>
          <p:cNvSpPr/>
          <p:nvPr/>
        </p:nvSpPr>
        <p:spPr bwMode="auto">
          <a:xfrm>
            <a:off x="821318" y="3066644"/>
            <a:ext cx="2510781" cy="92366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grpSp>
        <p:nvGrpSpPr>
          <p:cNvPr id="9" name="Group 6"/>
          <p:cNvGrpSpPr/>
          <p:nvPr/>
        </p:nvGrpSpPr>
        <p:grpSpPr bwMode="auto">
          <a:xfrm>
            <a:off x="821319" y="2034622"/>
            <a:ext cx="889919" cy="889918"/>
            <a:chOff x="0" y="0"/>
            <a:chExt cx="1591420" cy="1591420"/>
          </a:xfrm>
        </p:grpSpPr>
        <p:sp>
          <p:nvSpPr>
            <p:cNvPr id="38" name="AutoShape 7"/>
            <p:cNvSpPr/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AutoShape 8"/>
            <p:cNvSpPr/>
            <p:nvPr/>
          </p:nvSpPr>
          <p:spPr bwMode="auto">
            <a:xfrm>
              <a:off x="0" y="547945"/>
              <a:ext cx="1591420" cy="4955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2023</a:t>
              </a:r>
            </a:p>
          </p:txBody>
        </p:sp>
      </p:grpSp>
      <p:sp>
        <p:nvSpPr>
          <p:cNvPr id="3" name="AutoShape 9"/>
          <p:cNvSpPr/>
          <p:nvPr/>
        </p:nvSpPr>
        <p:spPr bwMode="auto">
          <a:xfrm>
            <a:off x="1157037" y="3496576"/>
            <a:ext cx="1778062" cy="2462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1965" eaLnBrk="1"/>
            <a:r>
              <a:rPr lang="zh-CN" altLang="en-US" sz="1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s-ES" altLang="zh-CN" sz="14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AutoShape 10"/>
          <p:cNvSpPr/>
          <p:nvPr/>
        </p:nvSpPr>
        <p:spPr bwMode="auto">
          <a:xfrm>
            <a:off x="3509728" y="3272693"/>
            <a:ext cx="2511668" cy="92366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5" name="Group 11"/>
          <p:cNvGrpSpPr/>
          <p:nvPr/>
        </p:nvGrpSpPr>
        <p:grpSpPr bwMode="auto">
          <a:xfrm>
            <a:off x="3509727" y="4338464"/>
            <a:ext cx="890806" cy="890808"/>
            <a:chOff x="0" y="0"/>
            <a:chExt cx="1591420" cy="1591420"/>
          </a:xfrm>
        </p:grpSpPr>
        <p:sp>
          <p:nvSpPr>
            <p:cNvPr id="36" name="AutoShape 12"/>
            <p:cNvSpPr/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rgbClr val="FFF6E7"/>
                </a:gs>
              </a:gsLst>
              <a:lin ang="5400000" scaled="1"/>
            </a:gradFill>
            <a:ln w="25400">
              <a:gradFill>
                <a:gsLst>
                  <a:gs pos="0">
                    <a:srgbClr val="F92A1D"/>
                  </a:gs>
                  <a:gs pos="100000">
                    <a:srgbClr val="E4100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7" name="AutoShape 13"/>
            <p:cNvSpPr/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20383F"/>
                  </a:solidFill>
                  <a:effectLst/>
                  <a:uLnTx/>
                  <a:uFillTx/>
                  <a:cs typeface="+mn-ea"/>
                  <a:sym typeface="+mn-lt"/>
                </a:rPr>
                <a:t>2024</a:t>
              </a:r>
            </a:p>
          </p:txBody>
        </p:sp>
      </p:grpSp>
      <p:sp>
        <p:nvSpPr>
          <p:cNvPr id="17" name="AutoShape 14"/>
          <p:cNvSpPr/>
          <p:nvPr/>
        </p:nvSpPr>
        <p:spPr bwMode="auto">
          <a:xfrm>
            <a:off x="3862321" y="3496576"/>
            <a:ext cx="1778062" cy="2462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1965" eaLnBrk="1"/>
            <a:r>
              <a:rPr lang="zh-CN" altLang="en-US" sz="1600" b="0" dirty="0">
                <a:solidFill>
                  <a:srgbClr val="20383F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s-ES" altLang="zh-CN" sz="1400" b="0" dirty="0">
              <a:solidFill>
                <a:srgbClr val="20383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AutoShape 15"/>
          <p:cNvSpPr/>
          <p:nvPr/>
        </p:nvSpPr>
        <p:spPr bwMode="auto">
          <a:xfrm>
            <a:off x="6170604" y="3066644"/>
            <a:ext cx="2510780" cy="923668"/>
          </a:xfrm>
          <a:custGeom>
            <a:avLst/>
            <a:gdLst>
              <a:gd name="T0" fmla="*/ 2243931 w 21600"/>
              <a:gd name="T1" fmla="*/ 825500 h 21600"/>
              <a:gd name="T2" fmla="*/ 2243931 w 21600"/>
              <a:gd name="T3" fmla="*/ 825500 h 21600"/>
              <a:gd name="T4" fmla="*/ 2243931 w 21600"/>
              <a:gd name="T5" fmla="*/ 825500 h 21600"/>
              <a:gd name="T6" fmla="*/ 2243931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b="1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9" name="Group 16"/>
          <p:cNvGrpSpPr/>
          <p:nvPr/>
        </p:nvGrpSpPr>
        <p:grpSpPr bwMode="auto">
          <a:xfrm>
            <a:off x="6170604" y="2034622"/>
            <a:ext cx="889919" cy="889918"/>
            <a:chOff x="0" y="0"/>
            <a:chExt cx="1591420" cy="1591420"/>
          </a:xfrm>
        </p:grpSpPr>
        <p:sp>
          <p:nvSpPr>
            <p:cNvPr id="20" name="AutoShape 17"/>
            <p:cNvSpPr/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E41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AutoShape 18"/>
            <p:cNvSpPr/>
            <p:nvPr/>
          </p:nvSpPr>
          <p:spPr bwMode="auto">
            <a:xfrm>
              <a:off x="0" y="554297"/>
              <a:ext cx="1591420" cy="4828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2025</a:t>
              </a:r>
            </a:p>
          </p:txBody>
        </p:sp>
      </p:grpSp>
      <p:sp>
        <p:nvSpPr>
          <p:cNvPr id="22" name="AutoShape 19"/>
          <p:cNvSpPr/>
          <p:nvPr/>
        </p:nvSpPr>
        <p:spPr bwMode="auto">
          <a:xfrm>
            <a:off x="6551616" y="3505250"/>
            <a:ext cx="1777175" cy="2462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00000"/>
              </a:lnSpc>
            </a:pPr>
            <a:r>
              <a:rPr lang="zh-CN" altLang="en-US" sz="1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s-ES" altLang="zh-CN" sz="14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AutoShape 20"/>
          <p:cNvSpPr/>
          <p:nvPr/>
        </p:nvSpPr>
        <p:spPr bwMode="auto">
          <a:xfrm>
            <a:off x="8859012" y="3272693"/>
            <a:ext cx="2511668" cy="923668"/>
          </a:xfrm>
          <a:custGeom>
            <a:avLst/>
            <a:gdLst>
              <a:gd name="T0" fmla="*/ 2244725 w 21600"/>
              <a:gd name="T1" fmla="*/ 825500 h 21600"/>
              <a:gd name="T2" fmla="*/ 2244725 w 21600"/>
              <a:gd name="T3" fmla="*/ 825500 h 21600"/>
              <a:gd name="T4" fmla="*/ 2244725 w 21600"/>
              <a:gd name="T5" fmla="*/ 825500 h 21600"/>
              <a:gd name="T6" fmla="*/ 2244725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4" name="Group 21"/>
          <p:cNvGrpSpPr/>
          <p:nvPr/>
        </p:nvGrpSpPr>
        <p:grpSpPr bwMode="auto">
          <a:xfrm>
            <a:off x="8859013" y="4338464"/>
            <a:ext cx="889919" cy="890808"/>
            <a:chOff x="0" y="0"/>
            <a:chExt cx="1591420" cy="1591420"/>
          </a:xfrm>
        </p:grpSpPr>
        <p:sp>
          <p:nvSpPr>
            <p:cNvPr id="25" name="AutoShape 22"/>
            <p:cNvSpPr/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rgbClr val="FFF6E7"/>
                </a:gs>
              </a:gsLst>
              <a:lin ang="5400000" scaled="1"/>
            </a:gradFill>
            <a:ln w="25400">
              <a:gradFill>
                <a:gsLst>
                  <a:gs pos="0">
                    <a:srgbClr val="F92A1D"/>
                  </a:gs>
                  <a:gs pos="100000">
                    <a:srgbClr val="E4100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AutoShape 23"/>
            <p:cNvSpPr/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20383F"/>
                  </a:solidFill>
                  <a:effectLst/>
                  <a:uLnTx/>
                  <a:uFillTx/>
                  <a:cs typeface="+mn-ea"/>
                  <a:sym typeface="+mn-lt"/>
                </a:rPr>
                <a:t>2026</a:t>
              </a:r>
            </a:p>
          </p:txBody>
        </p:sp>
      </p:grpSp>
      <p:sp>
        <p:nvSpPr>
          <p:cNvPr id="27" name="AutoShape 24"/>
          <p:cNvSpPr/>
          <p:nvPr/>
        </p:nvSpPr>
        <p:spPr bwMode="auto">
          <a:xfrm>
            <a:off x="9240026" y="3496576"/>
            <a:ext cx="1778062" cy="2462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1965" eaLnBrk="1"/>
            <a:r>
              <a:rPr lang="zh-CN" altLang="en-US" sz="1600" b="0" dirty="0">
                <a:solidFill>
                  <a:srgbClr val="20383F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s-ES" altLang="zh-CN" sz="1400" b="0" dirty="0">
              <a:solidFill>
                <a:srgbClr val="20383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DD5D123-31BC-EEC4-EB90-A31FBF6652B6}"/>
              </a:ext>
            </a:extLst>
          </p:cNvPr>
          <p:cNvGrpSpPr/>
          <p:nvPr/>
        </p:nvGrpSpPr>
        <p:grpSpPr>
          <a:xfrm>
            <a:off x="1838935" y="2053624"/>
            <a:ext cx="2684318" cy="871007"/>
            <a:chOff x="283598" y="1852049"/>
            <a:chExt cx="2684318" cy="87100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A9CB0DB-86E3-DDAC-CFC1-3FE29FC4EFC4}"/>
                </a:ext>
              </a:extLst>
            </p:cNvPr>
            <p:cNvSpPr txBox="1"/>
            <p:nvPr/>
          </p:nvSpPr>
          <p:spPr>
            <a:xfrm>
              <a:off x="283598" y="2190603"/>
              <a:ext cx="26843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E84C82F-A007-1153-EE9B-78E91487309A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3A416EB-95CD-0E83-2602-94AA91FDC74F}"/>
              </a:ext>
            </a:extLst>
          </p:cNvPr>
          <p:cNvGrpSpPr/>
          <p:nvPr/>
        </p:nvGrpSpPr>
        <p:grpSpPr>
          <a:xfrm>
            <a:off x="709149" y="4406152"/>
            <a:ext cx="2684318" cy="871007"/>
            <a:chOff x="283598" y="1852049"/>
            <a:chExt cx="2684318" cy="87100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28005D3-FA00-CED5-02D9-A860D6DA2E88}"/>
                </a:ext>
              </a:extLst>
            </p:cNvPr>
            <p:cNvSpPr txBox="1"/>
            <p:nvPr/>
          </p:nvSpPr>
          <p:spPr>
            <a:xfrm>
              <a:off x="283598" y="2190603"/>
              <a:ext cx="26843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80C11FC-701A-CF4E-3F2D-D1EDA39C49D3}"/>
                </a:ext>
              </a:extLst>
            </p:cNvPr>
            <p:cNvSpPr txBox="1"/>
            <p:nvPr/>
          </p:nvSpPr>
          <p:spPr>
            <a:xfrm>
              <a:off x="1400684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6169389-AA20-C4C5-988A-F01DA2637346}"/>
              </a:ext>
            </a:extLst>
          </p:cNvPr>
          <p:cNvGrpSpPr/>
          <p:nvPr/>
        </p:nvGrpSpPr>
        <p:grpSpPr>
          <a:xfrm>
            <a:off x="6070534" y="4406152"/>
            <a:ext cx="2684318" cy="871007"/>
            <a:chOff x="283598" y="1852049"/>
            <a:chExt cx="2684318" cy="87100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B5111A8-26E1-9B1D-1B06-F04F2A2A0F3D}"/>
                </a:ext>
              </a:extLst>
            </p:cNvPr>
            <p:cNvSpPr txBox="1"/>
            <p:nvPr/>
          </p:nvSpPr>
          <p:spPr>
            <a:xfrm>
              <a:off x="283598" y="2190603"/>
              <a:ext cx="26843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C503EA7-28E9-7991-5154-E36556FFF848}"/>
                </a:ext>
              </a:extLst>
            </p:cNvPr>
            <p:cNvSpPr txBox="1"/>
            <p:nvPr/>
          </p:nvSpPr>
          <p:spPr>
            <a:xfrm>
              <a:off x="1400684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9613928-7262-7482-3384-AB139FB24A88}"/>
              </a:ext>
            </a:extLst>
          </p:cNvPr>
          <p:cNvGrpSpPr/>
          <p:nvPr/>
        </p:nvGrpSpPr>
        <p:grpSpPr>
          <a:xfrm>
            <a:off x="7178914" y="2053624"/>
            <a:ext cx="2684318" cy="871007"/>
            <a:chOff x="283598" y="1852049"/>
            <a:chExt cx="2684318" cy="871007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CF477BA-C2F2-3EF4-4D3E-92227304C2EA}"/>
                </a:ext>
              </a:extLst>
            </p:cNvPr>
            <p:cNvSpPr txBox="1"/>
            <p:nvPr/>
          </p:nvSpPr>
          <p:spPr>
            <a:xfrm>
              <a:off x="283598" y="2190603"/>
              <a:ext cx="26843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E5EC478-CF3D-E63A-DBA2-EDC9CEC41532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0624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10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417692" y="0"/>
            <a:ext cx="12234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6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BE30C-62E0-87CB-61BA-FB0D231BBB85}"/>
              </a:ext>
            </a:extLst>
          </p:cNvPr>
          <p:cNvSpPr txBox="1"/>
          <p:nvPr/>
        </p:nvSpPr>
        <p:spPr>
          <a:xfrm>
            <a:off x="5483224" y="306850"/>
            <a:ext cx="2193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0">
                      <a:srgbClr val="FFF5C9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8E6DAB-90D5-4CF4-02E3-D0AD1E6FDBB7}"/>
              </a:ext>
            </a:extLst>
          </p:cNvPr>
          <p:cNvGrpSpPr/>
          <p:nvPr/>
        </p:nvGrpSpPr>
        <p:grpSpPr>
          <a:xfrm>
            <a:off x="3297193" y="79906"/>
            <a:ext cx="5242014" cy="584457"/>
            <a:chOff x="3606141" y="1057515"/>
            <a:chExt cx="5242014" cy="5844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2719A14-262D-3C06-8E25-195177B52415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229AA1E-FC79-4934-3027-F8F3DCFCEAB1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4A57285-62A2-7261-37AE-722AF0A7CE8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1DF4DA-C477-59B2-D6F9-3AFC00657EDB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C211463-C79B-0414-103B-9668D8821407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B9BC672-A303-2A93-2EB8-62C2CCA1AE6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" name="Shape 1624"/>
          <p:cNvSpPr/>
          <p:nvPr/>
        </p:nvSpPr>
        <p:spPr>
          <a:xfrm>
            <a:off x="3069648" y="2128648"/>
            <a:ext cx="6459477" cy="36173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4" name="Shape 1626"/>
          <p:cNvSpPr/>
          <p:nvPr/>
        </p:nvSpPr>
        <p:spPr>
          <a:xfrm flipV="1">
            <a:off x="3550781" y="3948684"/>
            <a:ext cx="1" cy="1293106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41006"/>
                </a:gs>
              </a:gsLst>
              <a:lin ang="5400000" scaled="1"/>
            </a:gra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Shape 1627"/>
          <p:cNvSpPr/>
          <p:nvPr/>
        </p:nvSpPr>
        <p:spPr>
          <a:xfrm flipV="1">
            <a:off x="4789162" y="2536525"/>
            <a:ext cx="1" cy="1836421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41006"/>
                </a:gs>
              </a:gsLst>
              <a:lin ang="5400000" scaled="1"/>
            </a:gra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Shape 1628"/>
          <p:cNvSpPr/>
          <p:nvPr/>
        </p:nvSpPr>
        <p:spPr>
          <a:xfrm flipV="1">
            <a:off x="5983112" y="1910794"/>
            <a:ext cx="1" cy="1910867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41006"/>
                </a:gs>
              </a:gsLst>
              <a:lin ang="5400000" scaled="1"/>
            </a:gra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Shape 1629"/>
          <p:cNvSpPr/>
          <p:nvPr/>
        </p:nvSpPr>
        <p:spPr>
          <a:xfrm flipV="1">
            <a:off x="7655961" y="3302879"/>
            <a:ext cx="1" cy="1268864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41006"/>
                </a:gs>
              </a:gsLst>
              <a:lin ang="5400000" scaled="1"/>
            </a:gra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Shape 1630"/>
          <p:cNvSpPr/>
          <p:nvPr/>
        </p:nvSpPr>
        <p:spPr>
          <a:xfrm>
            <a:off x="3353712" y="3753258"/>
            <a:ext cx="394139" cy="3941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19" name="Shape 1636"/>
          <p:cNvSpPr/>
          <p:nvPr/>
        </p:nvSpPr>
        <p:spPr>
          <a:xfrm>
            <a:off x="4588973" y="2321345"/>
            <a:ext cx="394139" cy="3941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0" name="Shape 1642"/>
          <p:cNvSpPr/>
          <p:nvPr/>
        </p:nvSpPr>
        <p:spPr>
          <a:xfrm>
            <a:off x="5788675" y="1540341"/>
            <a:ext cx="394139" cy="3941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Shape 1648"/>
          <p:cNvSpPr/>
          <p:nvPr/>
        </p:nvSpPr>
        <p:spPr>
          <a:xfrm>
            <a:off x="7457232" y="4412275"/>
            <a:ext cx="394139" cy="3941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Shape 1653"/>
          <p:cNvSpPr/>
          <p:nvPr/>
        </p:nvSpPr>
        <p:spPr>
          <a:xfrm>
            <a:off x="3496914" y="5195592"/>
            <a:ext cx="107728" cy="107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Shape 1654"/>
          <p:cNvSpPr/>
          <p:nvPr/>
        </p:nvSpPr>
        <p:spPr>
          <a:xfrm>
            <a:off x="4705358" y="4291434"/>
            <a:ext cx="167600" cy="167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Shape 1655"/>
          <p:cNvSpPr/>
          <p:nvPr/>
        </p:nvSpPr>
        <p:spPr>
          <a:xfrm>
            <a:off x="5875391" y="3717321"/>
            <a:ext cx="215438" cy="2154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Shape 1656"/>
          <p:cNvSpPr/>
          <p:nvPr/>
        </p:nvSpPr>
        <p:spPr>
          <a:xfrm>
            <a:off x="7519848" y="3172312"/>
            <a:ext cx="266416" cy="2664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 Placeholder 4"/>
          <p:cNvSpPr txBox="1"/>
          <p:nvPr/>
        </p:nvSpPr>
        <p:spPr>
          <a:xfrm>
            <a:off x="3430909" y="3804614"/>
            <a:ext cx="239739" cy="28814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34" name="Text Placeholder 4"/>
          <p:cNvSpPr txBox="1"/>
          <p:nvPr/>
        </p:nvSpPr>
        <p:spPr>
          <a:xfrm>
            <a:off x="4666176" y="2361790"/>
            <a:ext cx="239739" cy="28814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35" name="Text Placeholder 4"/>
          <p:cNvSpPr txBox="1"/>
          <p:nvPr/>
        </p:nvSpPr>
        <p:spPr>
          <a:xfrm>
            <a:off x="5869404" y="1572556"/>
            <a:ext cx="239739" cy="28814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36" name="Text Placeholder 4"/>
          <p:cNvSpPr txBox="1"/>
          <p:nvPr/>
        </p:nvSpPr>
        <p:spPr>
          <a:xfrm>
            <a:off x="7534433" y="4451167"/>
            <a:ext cx="239739" cy="28814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37" name="Shape 1625"/>
          <p:cNvSpPr/>
          <p:nvPr/>
        </p:nvSpPr>
        <p:spPr>
          <a:xfrm>
            <a:off x="9628894" y="2073599"/>
            <a:ext cx="1293106" cy="12931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38" name="Shape 1657" descr="D:\51PPT模板网\51pptmoban.com\图片.jpg"/>
          <p:cNvSpPr/>
          <p:nvPr/>
        </p:nvSpPr>
        <p:spPr>
          <a:xfrm>
            <a:off x="10104718" y="2321344"/>
            <a:ext cx="385549" cy="3941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F6E7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Text Placeholder 3"/>
          <p:cNvSpPr txBox="1"/>
          <p:nvPr/>
        </p:nvSpPr>
        <p:spPr>
          <a:xfrm>
            <a:off x="9838231" y="2695237"/>
            <a:ext cx="950997" cy="38108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id-ID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F526BCA-4FC2-460A-B2EF-06353ACBE11B}"/>
              </a:ext>
            </a:extLst>
          </p:cNvPr>
          <p:cNvGrpSpPr/>
          <p:nvPr/>
        </p:nvGrpSpPr>
        <p:grpSpPr>
          <a:xfrm>
            <a:off x="620052" y="4092754"/>
            <a:ext cx="2684318" cy="871007"/>
            <a:chOff x="283598" y="1852049"/>
            <a:chExt cx="2684318" cy="87100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6A7EB7C-42EB-9B05-F9A6-8C6F69B3CBD2}"/>
                </a:ext>
              </a:extLst>
            </p:cNvPr>
            <p:cNvSpPr txBox="1"/>
            <p:nvPr/>
          </p:nvSpPr>
          <p:spPr>
            <a:xfrm>
              <a:off x="283598" y="2190603"/>
              <a:ext cx="26843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BCEA73F-2E8E-E9C1-F15C-548BDE53F48F}"/>
                </a:ext>
              </a:extLst>
            </p:cNvPr>
            <p:cNvSpPr txBox="1"/>
            <p:nvPr/>
          </p:nvSpPr>
          <p:spPr>
            <a:xfrm>
              <a:off x="1400684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C903C16-D11B-6BC5-275D-C27C66AA3703}"/>
              </a:ext>
            </a:extLst>
          </p:cNvPr>
          <p:cNvGrpSpPr/>
          <p:nvPr/>
        </p:nvGrpSpPr>
        <p:grpSpPr>
          <a:xfrm>
            <a:off x="7371696" y="4924448"/>
            <a:ext cx="2684318" cy="871007"/>
            <a:chOff x="283598" y="1852049"/>
            <a:chExt cx="2684318" cy="87100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77195B2-E9D4-EF65-84FF-BBC807B618BF}"/>
                </a:ext>
              </a:extLst>
            </p:cNvPr>
            <p:cNvSpPr txBox="1"/>
            <p:nvPr/>
          </p:nvSpPr>
          <p:spPr>
            <a:xfrm>
              <a:off x="283598" y="2190603"/>
              <a:ext cx="26843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6DAF1C4-1D81-EEA5-D8EC-B912789D5443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40F000A-8341-9E0E-D59D-5637C1E8954C}"/>
              </a:ext>
            </a:extLst>
          </p:cNvPr>
          <p:cNvGrpSpPr/>
          <p:nvPr/>
        </p:nvGrpSpPr>
        <p:grpSpPr>
          <a:xfrm>
            <a:off x="1863648" y="2663771"/>
            <a:ext cx="2684318" cy="871007"/>
            <a:chOff x="283598" y="1852049"/>
            <a:chExt cx="2684318" cy="87100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D215C5A-DA82-5D23-9C0B-7DC9D06E9F23}"/>
                </a:ext>
              </a:extLst>
            </p:cNvPr>
            <p:cNvSpPr txBox="1"/>
            <p:nvPr/>
          </p:nvSpPr>
          <p:spPr>
            <a:xfrm>
              <a:off x="283598" y="2190603"/>
              <a:ext cx="26843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85A80AF-9937-9FB4-85FF-9D8FB2373E6F}"/>
                </a:ext>
              </a:extLst>
            </p:cNvPr>
            <p:cNvSpPr txBox="1"/>
            <p:nvPr/>
          </p:nvSpPr>
          <p:spPr>
            <a:xfrm>
              <a:off x="1400684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3FC8648-042F-8708-E368-2EDA9AF43CCA}"/>
              </a:ext>
            </a:extLst>
          </p:cNvPr>
          <p:cNvGrpSpPr/>
          <p:nvPr/>
        </p:nvGrpSpPr>
        <p:grpSpPr>
          <a:xfrm>
            <a:off x="2919090" y="1393699"/>
            <a:ext cx="2684318" cy="871007"/>
            <a:chOff x="283598" y="1852049"/>
            <a:chExt cx="2684318" cy="871007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1688EFA-DD5D-365B-C941-96CB7740AA19}"/>
                </a:ext>
              </a:extLst>
            </p:cNvPr>
            <p:cNvSpPr txBox="1"/>
            <p:nvPr/>
          </p:nvSpPr>
          <p:spPr>
            <a:xfrm>
              <a:off x="283598" y="2190603"/>
              <a:ext cx="26843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4C19F5B-C507-06E9-3B64-9597620EFCC6}"/>
                </a:ext>
              </a:extLst>
            </p:cNvPr>
            <p:cNvSpPr txBox="1"/>
            <p:nvPr/>
          </p:nvSpPr>
          <p:spPr>
            <a:xfrm>
              <a:off x="1400684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850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9569CE8-C8A5-51B2-EE2A-D6897E479778}"/>
              </a:ext>
            </a:extLst>
          </p:cNvPr>
          <p:cNvSpPr txBox="1"/>
          <p:nvPr/>
        </p:nvSpPr>
        <p:spPr>
          <a:xfrm>
            <a:off x="2801591" y="1995669"/>
            <a:ext cx="6661501" cy="1736574"/>
          </a:xfrm>
          <a:custGeom>
            <a:avLst/>
            <a:gdLst/>
            <a:ahLst/>
            <a:cxnLst/>
            <a:rect l="l" t="t" r="r" b="b"/>
            <a:pathLst>
              <a:path w="6661501" h="1736574">
                <a:moveTo>
                  <a:pt x="5500517" y="1472461"/>
                </a:moveTo>
                <a:lnTo>
                  <a:pt x="5488971" y="1537558"/>
                </a:lnTo>
                <a:lnTo>
                  <a:pt x="6168074" y="1537558"/>
                </a:lnTo>
                <a:lnTo>
                  <a:pt x="6179834" y="1472461"/>
                </a:lnTo>
                <a:close/>
                <a:moveTo>
                  <a:pt x="5530708" y="1253782"/>
                </a:moveTo>
                <a:lnTo>
                  <a:pt x="5519269" y="1313816"/>
                </a:lnTo>
                <a:lnTo>
                  <a:pt x="6199952" y="1313816"/>
                </a:lnTo>
                <a:lnTo>
                  <a:pt x="6210105" y="1253782"/>
                </a:lnTo>
                <a:close/>
                <a:moveTo>
                  <a:pt x="2484694" y="1186488"/>
                </a:moveTo>
                <a:cubicBezTo>
                  <a:pt x="2405699" y="1398248"/>
                  <a:pt x="2342922" y="1565105"/>
                  <a:pt x="2296362" y="1687058"/>
                </a:cubicBezTo>
                <a:lnTo>
                  <a:pt x="2284642" y="1717662"/>
                </a:lnTo>
                <a:lnTo>
                  <a:pt x="2330643" y="1682942"/>
                </a:lnTo>
                <a:cubicBezTo>
                  <a:pt x="2351369" y="1665735"/>
                  <a:pt x="2369135" y="1649197"/>
                  <a:pt x="2383940" y="1633329"/>
                </a:cubicBezTo>
                <a:cubicBezTo>
                  <a:pt x="2413551" y="1601593"/>
                  <a:pt x="2431437" y="1564169"/>
                  <a:pt x="2437599" y="1521056"/>
                </a:cubicBezTo>
                <a:lnTo>
                  <a:pt x="2486676" y="1186488"/>
                </a:lnTo>
                <a:close/>
                <a:moveTo>
                  <a:pt x="798769" y="1186488"/>
                </a:moveTo>
                <a:cubicBezTo>
                  <a:pt x="719775" y="1398248"/>
                  <a:pt x="656997" y="1565105"/>
                  <a:pt x="610437" y="1687058"/>
                </a:cubicBezTo>
                <a:lnTo>
                  <a:pt x="598717" y="1717662"/>
                </a:lnTo>
                <a:lnTo>
                  <a:pt x="644718" y="1682942"/>
                </a:lnTo>
                <a:cubicBezTo>
                  <a:pt x="665444" y="1665735"/>
                  <a:pt x="683210" y="1649197"/>
                  <a:pt x="698015" y="1633329"/>
                </a:cubicBezTo>
                <a:cubicBezTo>
                  <a:pt x="727626" y="1601593"/>
                  <a:pt x="745512" y="1564169"/>
                  <a:pt x="751674" y="1521056"/>
                </a:cubicBezTo>
                <a:lnTo>
                  <a:pt x="800751" y="1186488"/>
                </a:lnTo>
                <a:close/>
                <a:moveTo>
                  <a:pt x="5560980" y="1036764"/>
                </a:moveTo>
                <a:lnTo>
                  <a:pt x="5549541" y="1096825"/>
                </a:lnTo>
                <a:lnTo>
                  <a:pt x="6228750" y="1096825"/>
                </a:lnTo>
                <a:lnTo>
                  <a:pt x="6240377" y="1036764"/>
                </a:lnTo>
                <a:close/>
                <a:moveTo>
                  <a:pt x="2480274" y="908926"/>
                </a:moveTo>
                <a:lnTo>
                  <a:pt x="2467040" y="989159"/>
                </a:lnTo>
                <a:lnTo>
                  <a:pt x="2511912" y="989159"/>
                </a:lnTo>
                <a:lnTo>
                  <a:pt x="2525360" y="908926"/>
                </a:lnTo>
                <a:close/>
                <a:moveTo>
                  <a:pt x="794349" y="908926"/>
                </a:moveTo>
                <a:lnTo>
                  <a:pt x="781115" y="989159"/>
                </a:lnTo>
                <a:lnTo>
                  <a:pt x="825986" y="989159"/>
                </a:lnTo>
                <a:lnTo>
                  <a:pt x="839435" y="908926"/>
                </a:lnTo>
                <a:close/>
                <a:moveTo>
                  <a:pt x="5774301" y="794537"/>
                </a:moveTo>
                <a:cubicBezTo>
                  <a:pt x="5756656" y="817075"/>
                  <a:pt x="5738368" y="832041"/>
                  <a:pt x="5719437" y="839435"/>
                </a:cubicBezTo>
                <a:lnTo>
                  <a:pt x="6301214" y="839435"/>
                </a:lnTo>
                <a:cubicBezTo>
                  <a:pt x="6333451" y="839435"/>
                  <a:pt x="6364880" y="833627"/>
                  <a:pt x="6395499" y="822009"/>
                </a:cubicBezTo>
                <a:cubicBezTo>
                  <a:pt x="6426118" y="810391"/>
                  <a:pt x="6452359" y="801234"/>
                  <a:pt x="6474218" y="794537"/>
                </a:cubicBezTo>
                <a:close/>
                <a:moveTo>
                  <a:pt x="2518957" y="631338"/>
                </a:moveTo>
                <a:lnTo>
                  <a:pt x="2505723" y="711571"/>
                </a:lnTo>
                <a:lnTo>
                  <a:pt x="2550595" y="711571"/>
                </a:lnTo>
                <a:lnTo>
                  <a:pt x="2564070" y="631338"/>
                </a:lnTo>
                <a:close/>
                <a:moveTo>
                  <a:pt x="833032" y="631338"/>
                </a:moveTo>
                <a:lnTo>
                  <a:pt x="819798" y="711571"/>
                </a:lnTo>
                <a:lnTo>
                  <a:pt x="864670" y="711571"/>
                </a:lnTo>
                <a:lnTo>
                  <a:pt x="878145" y="631338"/>
                </a:lnTo>
                <a:close/>
                <a:moveTo>
                  <a:pt x="2559221" y="350428"/>
                </a:moveTo>
                <a:lnTo>
                  <a:pt x="2544407" y="432322"/>
                </a:lnTo>
                <a:lnTo>
                  <a:pt x="2589439" y="432322"/>
                </a:lnTo>
                <a:lnTo>
                  <a:pt x="2604441" y="350428"/>
                </a:lnTo>
                <a:close/>
                <a:moveTo>
                  <a:pt x="873296" y="350428"/>
                </a:moveTo>
                <a:lnTo>
                  <a:pt x="858482" y="432322"/>
                </a:lnTo>
                <a:lnTo>
                  <a:pt x="903514" y="432322"/>
                </a:lnTo>
                <a:lnTo>
                  <a:pt x="918516" y="350428"/>
                </a:lnTo>
                <a:close/>
                <a:moveTo>
                  <a:pt x="4435349" y="288170"/>
                </a:moveTo>
                <a:lnTo>
                  <a:pt x="4327924" y="1026155"/>
                </a:lnTo>
                <a:cubicBezTo>
                  <a:pt x="4350249" y="936322"/>
                  <a:pt x="4370336" y="852915"/>
                  <a:pt x="4388186" y="775932"/>
                </a:cubicBezTo>
                <a:cubicBezTo>
                  <a:pt x="4406037" y="698949"/>
                  <a:pt x="4419972" y="624828"/>
                  <a:pt x="4429991" y="553569"/>
                </a:cubicBezTo>
                <a:lnTo>
                  <a:pt x="4433527" y="530343"/>
                </a:lnTo>
                <a:lnTo>
                  <a:pt x="4455146" y="370091"/>
                </a:lnTo>
                <a:lnTo>
                  <a:pt x="4699676" y="370091"/>
                </a:lnTo>
                <a:lnTo>
                  <a:pt x="4679504" y="533745"/>
                </a:lnTo>
                <a:cubicBezTo>
                  <a:pt x="4679504" y="537960"/>
                  <a:pt x="4678245" y="545086"/>
                  <a:pt x="4675727" y="555123"/>
                </a:cubicBezTo>
                <a:cubicBezTo>
                  <a:pt x="4665868" y="626435"/>
                  <a:pt x="4654675" y="692841"/>
                  <a:pt x="4642147" y="754340"/>
                </a:cubicBezTo>
                <a:cubicBezTo>
                  <a:pt x="4629618" y="815839"/>
                  <a:pt x="4609548" y="881771"/>
                  <a:pt x="4581938" y="952137"/>
                </a:cubicBezTo>
                <a:lnTo>
                  <a:pt x="4645321" y="952137"/>
                </a:lnTo>
                <a:lnTo>
                  <a:pt x="4741199" y="288170"/>
                </a:lnTo>
                <a:close/>
                <a:moveTo>
                  <a:pt x="6547709" y="249836"/>
                </a:moveTo>
                <a:lnTo>
                  <a:pt x="6470476" y="257483"/>
                </a:lnTo>
                <a:cubicBezTo>
                  <a:pt x="6322859" y="270100"/>
                  <a:pt x="6178400" y="276409"/>
                  <a:pt x="6037102" y="276409"/>
                </a:cubicBezTo>
                <a:lnTo>
                  <a:pt x="5986792" y="276409"/>
                </a:lnTo>
                <a:lnTo>
                  <a:pt x="5981622" y="315093"/>
                </a:lnTo>
                <a:lnTo>
                  <a:pt x="5976826" y="338131"/>
                </a:lnTo>
                <a:lnTo>
                  <a:pt x="6331486" y="338131"/>
                </a:lnTo>
                <a:cubicBezTo>
                  <a:pt x="6366723" y="338131"/>
                  <a:pt x="6401875" y="330430"/>
                  <a:pt x="6436942" y="315026"/>
                </a:cubicBezTo>
                <a:cubicBezTo>
                  <a:pt x="6463242" y="303473"/>
                  <a:pt x="6491734" y="287568"/>
                  <a:pt x="6522420" y="267310"/>
                </a:cubicBezTo>
                <a:close/>
                <a:moveTo>
                  <a:pt x="6661501" y="45407"/>
                </a:moveTo>
                <a:lnTo>
                  <a:pt x="6636078" y="242762"/>
                </a:lnTo>
                <a:lnTo>
                  <a:pt x="6619148" y="242762"/>
                </a:lnTo>
                <a:lnTo>
                  <a:pt x="6553368" y="249275"/>
                </a:lnTo>
                <a:lnTo>
                  <a:pt x="6539584" y="357554"/>
                </a:lnTo>
                <a:lnTo>
                  <a:pt x="6514938" y="535460"/>
                </a:lnTo>
                <a:lnTo>
                  <a:pt x="5925176" y="535460"/>
                </a:lnTo>
                <a:cubicBezTo>
                  <a:pt x="5919766" y="549372"/>
                  <a:pt x="5907826" y="569946"/>
                  <a:pt x="5889360" y="597182"/>
                </a:cubicBezTo>
                <a:lnTo>
                  <a:pt x="6435776" y="597182"/>
                </a:lnTo>
                <a:cubicBezTo>
                  <a:pt x="6471977" y="597182"/>
                  <a:pt x="6507415" y="589444"/>
                  <a:pt x="6542089" y="573969"/>
                </a:cubicBezTo>
                <a:cubicBezTo>
                  <a:pt x="6576762" y="558494"/>
                  <a:pt x="6616004" y="535397"/>
                  <a:pt x="6659813" y="504679"/>
                </a:cubicBezTo>
                <a:lnTo>
                  <a:pt x="6645562" y="616872"/>
                </a:lnTo>
                <a:lnTo>
                  <a:pt x="6620916" y="794537"/>
                </a:lnTo>
                <a:lnTo>
                  <a:pt x="6518314" y="794537"/>
                </a:lnTo>
                <a:lnTo>
                  <a:pt x="6509848" y="855080"/>
                </a:lnTo>
                <a:lnTo>
                  <a:pt x="6486300" y="1024976"/>
                </a:lnTo>
                <a:lnTo>
                  <a:pt x="6387101" y="1734887"/>
                </a:lnTo>
                <a:lnTo>
                  <a:pt x="5217597" y="1734887"/>
                </a:lnTo>
                <a:lnTo>
                  <a:pt x="5296652" y="1167976"/>
                </a:lnTo>
                <a:cubicBezTo>
                  <a:pt x="5254986" y="1195408"/>
                  <a:pt x="5204524" y="1220081"/>
                  <a:pt x="5145267" y="1241995"/>
                </a:cubicBezTo>
                <a:lnTo>
                  <a:pt x="5179879" y="973970"/>
                </a:lnTo>
                <a:cubicBezTo>
                  <a:pt x="5303019" y="909551"/>
                  <a:pt x="5401389" y="849740"/>
                  <a:pt x="5474987" y="794537"/>
                </a:cubicBezTo>
                <a:lnTo>
                  <a:pt x="5207498" y="794537"/>
                </a:lnTo>
                <a:lnTo>
                  <a:pt x="5232707" y="597182"/>
                </a:lnTo>
                <a:lnTo>
                  <a:pt x="5627551" y="597182"/>
                </a:lnTo>
                <a:cubicBezTo>
                  <a:pt x="5648071" y="565928"/>
                  <a:pt x="5662823" y="545354"/>
                  <a:pt x="5671806" y="535460"/>
                </a:cubicBezTo>
                <a:lnTo>
                  <a:pt x="5385806" y="535460"/>
                </a:lnTo>
                <a:lnTo>
                  <a:pt x="5411041" y="338131"/>
                </a:lnTo>
                <a:lnTo>
                  <a:pt x="5731626" y="338131"/>
                </a:lnTo>
                <a:cubicBezTo>
                  <a:pt x="5732108" y="336131"/>
                  <a:pt x="5733590" y="326353"/>
                  <a:pt x="5736073" y="308797"/>
                </a:cubicBezTo>
                <a:lnTo>
                  <a:pt x="5742449" y="276409"/>
                </a:lnTo>
                <a:lnTo>
                  <a:pt x="5340399" y="276409"/>
                </a:lnTo>
                <a:lnTo>
                  <a:pt x="5367375" y="79054"/>
                </a:lnTo>
                <a:lnTo>
                  <a:pt x="6062337" y="79054"/>
                </a:lnTo>
                <a:cubicBezTo>
                  <a:pt x="6253110" y="79054"/>
                  <a:pt x="6452832" y="67839"/>
                  <a:pt x="6661501" y="45407"/>
                </a:cubicBezTo>
                <a:close/>
                <a:moveTo>
                  <a:pt x="1981997" y="26923"/>
                </a:moveTo>
                <a:lnTo>
                  <a:pt x="2222777" y="26923"/>
                </a:lnTo>
                <a:cubicBezTo>
                  <a:pt x="2245209" y="175798"/>
                  <a:pt x="2273918" y="301573"/>
                  <a:pt x="2308904" y="404247"/>
                </a:cubicBezTo>
                <a:lnTo>
                  <a:pt x="2221373" y="404247"/>
                </a:lnTo>
                <a:lnTo>
                  <a:pt x="2200114" y="572188"/>
                </a:lnTo>
                <a:lnTo>
                  <a:pt x="2076750" y="1424857"/>
                </a:lnTo>
                <a:lnTo>
                  <a:pt x="2144044" y="1408033"/>
                </a:lnTo>
                <a:lnTo>
                  <a:pt x="2120747" y="1585311"/>
                </a:lnTo>
                <a:lnTo>
                  <a:pt x="2278070" y="1186488"/>
                </a:lnTo>
                <a:lnTo>
                  <a:pt x="2136758" y="1186488"/>
                </a:lnTo>
                <a:lnTo>
                  <a:pt x="2161993" y="989159"/>
                </a:lnTo>
                <a:lnTo>
                  <a:pt x="2239386" y="989159"/>
                </a:lnTo>
                <a:lnTo>
                  <a:pt x="2331916" y="334997"/>
                </a:lnTo>
                <a:lnTo>
                  <a:pt x="2355463" y="167619"/>
                </a:lnTo>
                <a:lnTo>
                  <a:pt x="2355463" y="153072"/>
                </a:lnTo>
                <a:lnTo>
                  <a:pt x="2450591" y="153072"/>
                </a:lnTo>
                <a:cubicBezTo>
                  <a:pt x="2463718" y="119282"/>
                  <a:pt x="2478023" y="77233"/>
                  <a:pt x="2493508" y="26923"/>
                </a:cubicBezTo>
                <a:lnTo>
                  <a:pt x="2700855" y="26923"/>
                </a:lnTo>
                <a:cubicBezTo>
                  <a:pt x="2691586" y="75286"/>
                  <a:pt x="2678691" y="117336"/>
                  <a:pt x="2662171" y="153072"/>
                </a:cubicBezTo>
                <a:cubicBezTo>
                  <a:pt x="2728519" y="151090"/>
                  <a:pt x="2797492" y="121372"/>
                  <a:pt x="2869090" y="63918"/>
                </a:cubicBezTo>
                <a:lnTo>
                  <a:pt x="2857062" y="170405"/>
                </a:lnTo>
                <a:lnTo>
                  <a:pt x="2833514" y="338640"/>
                </a:lnTo>
                <a:lnTo>
                  <a:pt x="2787883" y="662788"/>
                </a:lnTo>
                <a:lnTo>
                  <a:pt x="2948145" y="662788"/>
                </a:lnTo>
                <a:cubicBezTo>
                  <a:pt x="2938929" y="738958"/>
                  <a:pt x="2931017" y="830157"/>
                  <a:pt x="2924410" y="936385"/>
                </a:cubicBezTo>
                <a:cubicBezTo>
                  <a:pt x="2917801" y="1042613"/>
                  <a:pt x="2914497" y="1148894"/>
                  <a:pt x="2914497" y="1255228"/>
                </a:cubicBezTo>
                <a:lnTo>
                  <a:pt x="2912274" y="1313816"/>
                </a:lnTo>
                <a:lnTo>
                  <a:pt x="3001428" y="520324"/>
                </a:lnTo>
                <a:lnTo>
                  <a:pt x="2814708" y="520324"/>
                </a:lnTo>
                <a:lnTo>
                  <a:pt x="2841685" y="322996"/>
                </a:lnTo>
                <a:lnTo>
                  <a:pt x="3026663" y="322996"/>
                </a:lnTo>
                <a:lnTo>
                  <a:pt x="3068722" y="26923"/>
                </a:lnTo>
                <a:lnTo>
                  <a:pt x="3294688" y="26923"/>
                </a:lnTo>
                <a:lnTo>
                  <a:pt x="3257692" y="296072"/>
                </a:lnTo>
                <a:cubicBezTo>
                  <a:pt x="3274248" y="282196"/>
                  <a:pt x="3303403" y="261452"/>
                  <a:pt x="3345158" y="233841"/>
                </a:cubicBezTo>
                <a:lnTo>
                  <a:pt x="3306261" y="520324"/>
                </a:lnTo>
                <a:lnTo>
                  <a:pt x="3227206" y="520324"/>
                </a:lnTo>
                <a:lnTo>
                  <a:pt x="3057310" y="1736574"/>
                </a:lnTo>
                <a:lnTo>
                  <a:pt x="2680120" y="1736574"/>
                </a:lnTo>
                <a:cubicBezTo>
                  <a:pt x="2733234" y="1699552"/>
                  <a:pt x="2774935" y="1665101"/>
                  <a:pt x="2805225" y="1633222"/>
                </a:cubicBezTo>
                <a:cubicBezTo>
                  <a:pt x="2835514" y="1601343"/>
                  <a:pt x="2853785" y="1563517"/>
                  <a:pt x="2860035" y="1519744"/>
                </a:cubicBezTo>
                <a:lnTo>
                  <a:pt x="2887039" y="1342936"/>
                </a:lnTo>
                <a:lnTo>
                  <a:pt x="2745726" y="1342936"/>
                </a:lnTo>
                <a:lnTo>
                  <a:pt x="2745726" y="1273713"/>
                </a:lnTo>
                <a:cubicBezTo>
                  <a:pt x="2745726" y="1174593"/>
                  <a:pt x="2748825" y="1065004"/>
                  <a:pt x="2755022" y="944944"/>
                </a:cubicBezTo>
                <a:cubicBezTo>
                  <a:pt x="2755797" y="929937"/>
                  <a:pt x="2756602" y="915336"/>
                  <a:pt x="2757438" y="901141"/>
                </a:cubicBezTo>
                <a:lnTo>
                  <a:pt x="2759941" y="861275"/>
                </a:lnTo>
                <a:lnTo>
                  <a:pt x="2636722" y="1736574"/>
                </a:lnTo>
                <a:lnTo>
                  <a:pt x="2277400" y="1736574"/>
                </a:lnTo>
                <a:lnTo>
                  <a:pt x="2259585" y="1736574"/>
                </a:lnTo>
                <a:lnTo>
                  <a:pt x="2061078" y="1736574"/>
                </a:lnTo>
                <a:lnTo>
                  <a:pt x="2104333" y="1626922"/>
                </a:lnTo>
                <a:lnTo>
                  <a:pt x="2010653" y="1650174"/>
                </a:lnTo>
                <a:cubicBezTo>
                  <a:pt x="1904846" y="1674676"/>
                  <a:pt x="1796603" y="1694502"/>
                  <a:pt x="1685924" y="1709651"/>
                </a:cubicBezTo>
                <a:lnTo>
                  <a:pt x="1714535" y="1492124"/>
                </a:lnTo>
                <a:lnTo>
                  <a:pt x="1728064" y="1492124"/>
                </a:lnTo>
                <a:lnTo>
                  <a:pt x="1855526" y="1469085"/>
                </a:lnTo>
                <a:lnTo>
                  <a:pt x="1968549" y="690220"/>
                </a:lnTo>
                <a:lnTo>
                  <a:pt x="1828925" y="690220"/>
                </a:lnTo>
                <a:lnTo>
                  <a:pt x="1854133" y="492892"/>
                </a:lnTo>
                <a:lnTo>
                  <a:pt x="1992365" y="492892"/>
                </a:lnTo>
                <a:cubicBezTo>
                  <a:pt x="2062654" y="492892"/>
                  <a:pt x="2129902" y="470139"/>
                  <a:pt x="2194108" y="424634"/>
                </a:cubicBezTo>
                <a:lnTo>
                  <a:pt x="2220772" y="404247"/>
                </a:lnTo>
                <a:lnTo>
                  <a:pt x="2052506" y="404247"/>
                </a:lnTo>
                <a:cubicBezTo>
                  <a:pt x="2019037" y="285946"/>
                  <a:pt x="1995535" y="160172"/>
                  <a:pt x="1981997" y="26923"/>
                </a:cubicBezTo>
                <a:close/>
                <a:moveTo>
                  <a:pt x="296072" y="26923"/>
                </a:moveTo>
                <a:lnTo>
                  <a:pt x="536852" y="26923"/>
                </a:lnTo>
                <a:cubicBezTo>
                  <a:pt x="559284" y="175798"/>
                  <a:pt x="587993" y="301573"/>
                  <a:pt x="622979" y="404247"/>
                </a:cubicBezTo>
                <a:lnTo>
                  <a:pt x="535448" y="404247"/>
                </a:lnTo>
                <a:lnTo>
                  <a:pt x="514189" y="572188"/>
                </a:lnTo>
                <a:lnTo>
                  <a:pt x="390825" y="1424857"/>
                </a:lnTo>
                <a:lnTo>
                  <a:pt x="458119" y="1408033"/>
                </a:lnTo>
                <a:lnTo>
                  <a:pt x="434822" y="1585310"/>
                </a:lnTo>
                <a:lnTo>
                  <a:pt x="592145" y="1186488"/>
                </a:lnTo>
                <a:lnTo>
                  <a:pt x="450833" y="1186488"/>
                </a:lnTo>
                <a:lnTo>
                  <a:pt x="476068" y="989159"/>
                </a:lnTo>
                <a:lnTo>
                  <a:pt x="553461" y="989159"/>
                </a:lnTo>
                <a:lnTo>
                  <a:pt x="645991" y="334997"/>
                </a:lnTo>
                <a:lnTo>
                  <a:pt x="669538" y="167619"/>
                </a:lnTo>
                <a:lnTo>
                  <a:pt x="669538" y="153072"/>
                </a:lnTo>
                <a:lnTo>
                  <a:pt x="764667" y="153072"/>
                </a:lnTo>
                <a:cubicBezTo>
                  <a:pt x="777793" y="119282"/>
                  <a:pt x="792099" y="77233"/>
                  <a:pt x="807582" y="26923"/>
                </a:cubicBezTo>
                <a:lnTo>
                  <a:pt x="1014930" y="26923"/>
                </a:lnTo>
                <a:cubicBezTo>
                  <a:pt x="1005661" y="75286"/>
                  <a:pt x="992766" y="117336"/>
                  <a:pt x="976246" y="153072"/>
                </a:cubicBezTo>
                <a:cubicBezTo>
                  <a:pt x="1042594" y="151090"/>
                  <a:pt x="1111567" y="121372"/>
                  <a:pt x="1183165" y="63918"/>
                </a:cubicBezTo>
                <a:lnTo>
                  <a:pt x="1171137" y="170405"/>
                </a:lnTo>
                <a:lnTo>
                  <a:pt x="1147589" y="338640"/>
                </a:lnTo>
                <a:lnTo>
                  <a:pt x="1101958" y="662788"/>
                </a:lnTo>
                <a:lnTo>
                  <a:pt x="1262220" y="662788"/>
                </a:lnTo>
                <a:cubicBezTo>
                  <a:pt x="1253004" y="738958"/>
                  <a:pt x="1245093" y="830157"/>
                  <a:pt x="1238485" y="936385"/>
                </a:cubicBezTo>
                <a:cubicBezTo>
                  <a:pt x="1231877" y="1042613"/>
                  <a:pt x="1228573" y="1148894"/>
                  <a:pt x="1228573" y="1255228"/>
                </a:cubicBezTo>
                <a:lnTo>
                  <a:pt x="1226349" y="1313816"/>
                </a:lnTo>
                <a:lnTo>
                  <a:pt x="1315503" y="520324"/>
                </a:lnTo>
                <a:lnTo>
                  <a:pt x="1128783" y="520324"/>
                </a:lnTo>
                <a:lnTo>
                  <a:pt x="1155760" y="322996"/>
                </a:lnTo>
                <a:lnTo>
                  <a:pt x="1340738" y="322996"/>
                </a:lnTo>
                <a:lnTo>
                  <a:pt x="1382797" y="26923"/>
                </a:lnTo>
                <a:lnTo>
                  <a:pt x="1608763" y="26923"/>
                </a:lnTo>
                <a:lnTo>
                  <a:pt x="1571767" y="296072"/>
                </a:lnTo>
                <a:cubicBezTo>
                  <a:pt x="1588323" y="282196"/>
                  <a:pt x="1617478" y="261452"/>
                  <a:pt x="1659234" y="233841"/>
                </a:cubicBezTo>
                <a:lnTo>
                  <a:pt x="1620336" y="520324"/>
                </a:lnTo>
                <a:lnTo>
                  <a:pt x="1541281" y="520324"/>
                </a:lnTo>
                <a:lnTo>
                  <a:pt x="1371385" y="1736574"/>
                </a:lnTo>
                <a:lnTo>
                  <a:pt x="994195" y="1736574"/>
                </a:lnTo>
                <a:cubicBezTo>
                  <a:pt x="1047309" y="1699552"/>
                  <a:pt x="1089010" y="1665101"/>
                  <a:pt x="1119300" y="1633222"/>
                </a:cubicBezTo>
                <a:cubicBezTo>
                  <a:pt x="1149590" y="1601343"/>
                  <a:pt x="1167860" y="1563517"/>
                  <a:pt x="1174110" y="1519744"/>
                </a:cubicBezTo>
                <a:lnTo>
                  <a:pt x="1201114" y="1342936"/>
                </a:lnTo>
                <a:lnTo>
                  <a:pt x="1059801" y="1342936"/>
                </a:lnTo>
                <a:lnTo>
                  <a:pt x="1059801" y="1273713"/>
                </a:lnTo>
                <a:cubicBezTo>
                  <a:pt x="1059801" y="1174593"/>
                  <a:pt x="1062900" y="1065004"/>
                  <a:pt x="1069097" y="944944"/>
                </a:cubicBezTo>
                <a:cubicBezTo>
                  <a:pt x="1069872" y="929937"/>
                  <a:pt x="1070677" y="915336"/>
                  <a:pt x="1071512" y="901141"/>
                </a:cubicBezTo>
                <a:lnTo>
                  <a:pt x="1074016" y="861275"/>
                </a:lnTo>
                <a:lnTo>
                  <a:pt x="950797" y="1736574"/>
                </a:lnTo>
                <a:lnTo>
                  <a:pt x="591475" y="1736574"/>
                </a:lnTo>
                <a:lnTo>
                  <a:pt x="573661" y="1736574"/>
                </a:lnTo>
                <a:lnTo>
                  <a:pt x="375153" y="1736574"/>
                </a:lnTo>
                <a:lnTo>
                  <a:pt x="418408" y="1626922"/>
                </a:lnTo>
                <a:lnTo>
                  <a:pt x="324728" y="1650174"/>
                </a:lnTo>
                <a:cubicBezTo>
                  <a:pt x="218921" y="1674676"/>
                  <a:pt x="110679" y="1694502"/>
                  <a:pt x="0" y="1709651"/>
                </a:cubicBezTo>
                <a:lnTo>
                  <a:pt x="28610" y="1492124"/>
                </a:lnTo>
                <a:lnTo>
                  <a:pt x="42139" y="1492124"/>
                </a:lnTo>
                <a:lnTo>
                  <a:pt x="169601" y="1469085"/>
                </a:lnTo>
                <a:lnTo>
                  <a:pt x="282624" y="690220"/>
                </a:lnTo>
                <a:lnTo>
                  <a:pt x="143000" y="690220"/>
                </a:lnTo>
                <a:lnTo>
                  <a:pt x="168208" y="492892"/>
                </a:lnTo>
                <a:lnTo>
                  <a:pt x="306439" y="492892"/>
                </a:lnTo>
                <a:cubicBezTo>
                  <a:pt x="376730" y="492892"/>
                  <a:pt x="443977" y="470139"/>
                  <a:pt x="508182" y="424634"/>
                </a:cubicBezTo>
                <a:lnTo>
                  <a:pt x="534847" y="404247"/>
                </a:lnTo>
                <a:lnTo>
                  <a:pt x="366581" y="404247"/>
                </a:lnTo>
                <a:cubicBezTo>
                  <a:pt x="333113" y="285946"/>
                  <a:pt x="309610" y="160172"/>
                  <a:pt x="296072" y="26923"/>
                </a:cubicBezTo>
                <a:close/>
                <a:moveTo>
                  <a:pt x="5024359" y="0"/>
                </a:moveTo>
                <a:lnTo>
                  <a:pt x="4862634" y="1166289"/>
                </a:lnTo>
                <a:lnTo>
                  <a:pt x="4674254" y="1166289"/>
                </a:lnTo>
                <a:lnTo>
                  <a:pt x="4620622" y="1539246"/>
                </a:lnTo>
                <a:lnTo>
                  <a:pt x="4633775" y="1539246"/>
                </a:lnTo>
                <a:cubicBezTo>
                  <a:pt x="4714017" y="1539246"/>
                  <a:pt x="4789821" y="1508965"/>
                  <a:pt x="4861187" y="1448404"/>
                </a:cubicBezTo>
                <a:lnTo>
                  <a:pt x="4824004" y="1736574"/>
                </a:lnTo>
                <a:lnTo>
                  <a:pt x="4349222" y="1736574"/>
                </a:lnTo>
                <a:lnTo>
                  <a:pt x="4409792" y="1300877"/>
                </a:lnTo>
                <a:cubicBezTo>
                  <a:pt x="4370822" y="1406908"/>
                  <a:pt x="4300046" y="1552140"/>
                  <a:pt x="4197462" y="1736574"/>
                </a:cubicBezTo>
                <a:lnTo>
                  <a:pt x="3938760" y="1736574"/>
                </a:lnTo>
                <a:lnTo>
                  <a:pt x="3970719" y="1679380"/>
                </a:lnTo>
                <a:lnTo>
                  <a:pt x="3753754" y="1679380"/>
                </a:lnTo>
                <a:cubicBezTo>
                  <a:pt x="3737306" y="1626176"/>
                  <a:pt x="3725858" y="1575152"/>
                  <a:pt x="3719411" y="1526307"/>
                </a:cubicBezTo>
                <a:lnTo>
                  <a:pt x="3610218" y="1736574"/>
                </a:lnTo>
                <a:lnTo>
                  <a:pt x="3348302" y="1736574"/>
                </a:lnTo>
                <a:lnTo>
                  <a:pt x="3644374" y="1214723"/>
                </a:lnTo>
                <a:lnTo>
                  <a:pt x="3652786" y="1203445"/>
                </a:lnTo>
                <a:cubicBezTo>
                  <a:pt x="3618192" y="998294"/>
                  <a:pt x="3584546" y="750228"/>
                  <a:pt x="3551845" y="459245"/>
                </a:cubicBezTo>
                <a:lnTo>
                  <a:pt x="3808993" y="459245"/>
                </a:lnTo>
                <a:cubicBezTo>
                  <a:pt x="3812672" y="545256"/>
                  <a:pt x="3823584" y="670298"/>
                  <a:pt x="3841730" y="834372"/>
                </a:cubicBezTo>
                <a:cubicBezTo>
                  <a:pt x="3845855" y="781544"/>
                  <a:pt x="3853584" y="722255"/>
                  <a:pt x="3864916" y="656506"/>
                </a:cubicBezTo>
                <a:cubicBezTo>
                  <a:pt x="3876247" y="590757"/>
                  <a:pt x="3890843" y="494312"/>
                  <a:pt x="3908702" y="367171"/>
                </a:cubicBezTo>
                <a:lnTo>
                  <a:pt x="3912679" y="335292"/>
                </a:lnTo>
                <a:lnTo>
                  <a:pt x="3587180" y="335292"/>
                </a:lnTo>
                <a:lnTo>
                  <a:pt x="3612388" y="137937"/>
                </a:lnTo>
                <a:lnTo>
                  <a:pt x="3969299" y="137937"/>
                </a:lnTo>
                <a:cubicBezTo>
                  <a:pt x="4049541" y="137937"/>
                  <a:pt x="4125345" y="107656"/>
                  <a:pt x="4196711" y="47095"/>
                </a:cubicBezTo>
                <a:lnTo>
                  <a:pt x="4160868" y="325460"/>
                </a:lnTo>
                <a:cubicBezTo>
                  <a:pt x="4160082" y="327014"/>
                  <a:pt x="4159689" y="328702"/>
                  <a:pt x="4159689" y="330523"/>
                </a:cubicBezTo>
                <a:lnTo>
                  <a:pt x="4149000" y="401648"/>
                </a:lnTo>
                <a:cubicBezTo>
                  <a:pt x="4130337" y="535004"/>
                  <a:pt x="4113040" y="644487"/>
                  <a:pt x="4097110" y="730096"/>
                </a:cubicBezTo>
                <a:cubicBezTo>
                  <a:pt x="4081179" y="815705"/>
                  <a:pt x="4058502" y="900934"/>
                  <a:pt x="4029079" y="985784"/>
                </a:cubicBezTo>
                <a:cubicBezTo>
                  <a:pt x="3999655" y="1070634"/>
                  <a:pt x="3960762" y="1149563"/>
                  <a:pt x="3912399" y="1222572"/>
                </a:cubicBezTo>
                <a:cubicBezTo>
                  <a:pt x="3931473" y="1332854"/>
                  <a:pt x="3949596" y="1429246"/>
                  <a:pt x="3966768" y="1511747"/>
                </a:cubicBezTo>
                <a:cubicBezTo>
                  <a:pt x="3983939" y="1594248"/>
                  <a:pt x="3991748" y="1640419"/>
                  <a:pt x="3990195" y="1650260"/>
                </a:cubicBezTo>
                <a:cubicBezTo>
                  <a:pt x="4093082" y="1451181"/>
                  <a:pt x="4178557" y="1289858"/>
                  <a:pt x="4246619" y="1166289"/>
                </a:cubicBezTo>
                <a:lnTo>
                  <a:pt x="4066624" y="1166289"/>
                </a:lnTo>
                <a:lnTo>
                  <a:pt x="4216348" y="90841"/>
                </a:lnTo>
                <a:lnTo>
                  <a:pt x="4807047" y="90841"/>
                </a:lnTo>
                <a:cubicBezTo>
                  <a:pt x="4842515" y="90841"/>
                  <a:pt x="4877680" y="83448"/>
                  <a:pt x="4912542" y="68660"/>
                </a:cubicBezTo>
                <a:cubicBezTo>
                  <a:pt x="4947403" y="53873"/>
                  <a:pt x="4984676" y="30986"/>
                  <a:pt x="5024359" y="0"/>
                </a:cubicBezTo>
                <a:close/>
              </a:path>
            </a:pathLst>
          </a:custGeom>
          <a:solidFill>
            <a:srgbClr val="980301"/>
          </a:solidFill>
          <a:ln w="12700">
            <a:noFill/>
          </a:ln>
          <a:effectLst>
            <a:softEdge rad="508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1500" b="1">
                <a:solidFill>
                  <a:schemeClr val="bg1">
                    <a:alpha val="36000"/>
                  </a:schemeClr>
                </a:solidFill>
                <a:latin typeface="快看世界体" pitchFamily="2" charset="-122"/>
                <a:ea typeface="快看世界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B5F52A76-EF91-4502-659F-326B463C356D}"/>
              </a:ext>
            </a:extLst>
          </p:cNvPr>
          <p:cNvSpPr txBox="1"/>
          <p:nvPr/>
        </p:nvSpPr>
        <p:spPr>
          <a:xfrm>
            <a:off x="4131069" y="4165053"/>
            <a:ext cx="376239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00" dirty="0">
                <a:solidFill>
                  <a:srgbClr val="FFF5C9"/>
                </a:solidFill>
                <a:cs typeface="+mn-ea"/>
                <a:sym typeface="+mn-lt"/>
              </a:rPr>
              <a:t>新年工作计划</a:t>
            </a:r>
            <a:r>
              <a:rPr lang="en-US" altLang="zh-CN" sz="1700" dirty="0">
                <a:solidFill>
                  <a:srgbClr val="FFF5C9"/>
                </a:solidFill>
                <a:cs typeface="+mn-ea"/>
                <a:sym typeface="+mn-lt"/>
              </a:rPr>
              <a:t>PPT</a:t>
            </a:r>
            <a:r>
              <a:rPr lang="zh-CN" altLang="en-US" sz="1700" dirty="0">
                <a:solidFill>
                  <a:srgbClr val="FFF5C9"/>
                </a:solidFill>
                <a:cs typeface="+mn-ea"/>
                <a:sym typeface="+mn-lt"/>
              </a:rPr>
              <a:t>模板</a:t>
            </a:r>
          </a:p>
        </p:txBody>
      </p:sp>
      <p:sp>
        <p:nvSpPr>
          <p:cNvPr id="218" name="Shape 182">
            <a:extLst>
              <a:ext uri="{FF2B5EF4-FFF2-40B4-BE49-F238E27FC236}">
                <a16:creationId xmlns:a16="http://schemas.microsoft.com/office/drawing/2014/main" id="{A9D9A99E-F517-2495-7E52-BE7ECB3EE64F}"/>
              </a:ext>
            </a:extLst>
          </p:cNvPr>
          <p:cNvSpPr/>
          <p:nvPr/>
        </p:nvSpPr>
        <p:spPr>
          <a:xfrm>
            <a:off x="782567" y="4691040"/>
            <a:ext cx="1485122" cy="17032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gradFill>
            <a:gsLst>
              <a:gs pos="0">
                <a:srgbClr val="FFF5C9"/>
              </a:gs>
              <a:gs pos="96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0F37AF8-A4C9-166D-8D3F-5DEA6A0352DC}"/>
              </a:ext>
            </a:extLst>
          </p:cNvPr>
          <p:cNvSpPr txBox="1"/>
          <p:nvPr/>
        </p:nvSpPr>
        <p:spPr>
          <a:xfrm>
            <a:off x="2595683" y="2209900"/>
            <a:ext cx="700063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gradFill>
                  <a:gsLst>
                    <a:gs pos="0">
                      <a:srgbClr val="FFF5C9"/>
                    </a:gs>
                    <a:gs pos="96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谢谢观看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658973" y="789167"/>
            <a:ext cx="28857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2024</a:t>
            </a:r>
            <a:endParaRPr lang="zh-CN" altLang="en-US" sz="8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4151745-DE4E-7898-FF23-36E4D91B8C5D}"/>
              </a:ext>
            </a:extLst>
          </p:cNvPr>
          <p:cNvGrpSpPr/>
          <p:nvPr/>
        </p:nvGrpSpPr>
        <p:grpSpPr>
          <a:xfrm>
            <a:off x="3474993" y="1057515"/>
            <a:ext cx="5242014" cy="584457"/>
            <a:chOff x="3606141" y="1057515"/>
            <a:chExt cx="5242014" cy="584457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7D89C7A5-5912-9A05-7FF8-C98CCE407D8C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693DE8C7-BBBA-E5FC-9D59-12AD0EF7D14C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202B8EBC-87EF-7052-D90E-4E22EBB426CF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E6E2C2F-B1D3-752D-0B9D-96F7CD28A0BA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97191A3B-D984-8464-FCA9-5259E190B665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255448B2-EFA4-A081-24C7-988C1F82FA4A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9" name="Shape 182">
            <a:extLst>
              <a:ext uri="{FF2B5EF4-FFF2-40B4-BE49-F238E27FC236}">
                <a16:creationId xmlns:a16="http://schemas.microsoft.com/office/drawing/2014/main" id="{B7F57671-D196-196C-B4D6-B097A25DECE6}"/>
              </a:ext>
            </a:extLst>
          </p:cNvPr>
          <p:cNvSpPr/>
          <p:nvPr/>
        </p:nvSpPr>
        <p:spPr>
          <a:xfrm>
            <a:off x="292878" y="5257800"/>
            <a:ext cx="990950" cy="11365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solidFill>
            <a:srgbClr val="FFF5C9">
              <a:alpha val="42000"/>
            </a:srgbClr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" name="Shape 182" descr="D:\51PPT模板网\51pptmoban.com\图片.jpg">
            <a:extLst>
              <a:ext uri="{FF2B5EF4-FFF2-40B4-BE49-F238E27FC236}">
                <a16:creationId xmlns:a16="http://schemas.microsoft.com/office/drawing/2014/main" id="{3E610D97-A710-78AF-B18E-E23EA98FF47D}"/>
              </a:ext>
            </a:extLst>
          </p:cNvPr>
          <p:cNvSpPr/>
          <p:nvPr/>
        </p:nvSpPr>
        <p:spPr>
          <a:xfrm>
            <a:off x="1882984" y="5499100"/>
            <a:ext cx="780555" cy="8952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solidFill>
            <a:srgbClr val="FFF5C9">
              <a:alpha val="62000"/>
            </a:srgbClr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9E17DE12-CEC4-DD76-2B5B-221BFF173E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912885" y="2804779"/>
            <a:ext cx="1629533" cy="1651707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25CEDDD-324D-02DF-110A-DF7BCF47D4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470258" y="1196477"/>
            <a:ext cx="1629533" cy="1651707"/>
          </a:xfrm>
          <a:prstGeom prst="rect">
            <a:avLst/>
          </a:prstGeom>
        </p:spPr>
      </p:pic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9E29274B-FF14-EFF1-8B64-ED6F2B417BB5}"/>
              </a:ext>
            </a:extLst>
          </p:cNvPr>
          <p:cNvSpPr/>
          <p:nvPr/>
        </p:nvSpPr>
        <p:spPr>
          <a:xfrm rot="10800000" flipV="1">
            <a:off x="3590269" y="4148712"/>
            <a:ext cx="5011461" cy="374473"/>
          </a:xfrm>
          <a:custGeom>
            <a:avLst/>
            <a:gdLst>
              <a:gd name="connsiteX0" fmla="*/ 4256923 w 5011461"/>
              <a:gd name="connsiteY0" fmla="*/ 0 h 374473"/>
              <a:gd name="connsiteX1" fmla="*/ 3155379 w 5011461"/>
              <a:gd name="connsiteY1" fmla="*/ 0 h 374473"/>
              <a:gd name="connsiteX2" fmla="*/ 3017536 w 5011461"/>
              <a:gd name="connsiteY2" fmla="*/ 0 h 374473"/>
              <a:gd name="connsiteX3" fmla="*/ 3004586 w 5011461"/>
              <a:gd name="connsiteY3" fmla="*/ 0 h 374473"/>
              <a:gd name="connsiteX4" fmla="*/ 3004145 w 5011461"/>
              <a:gd name="connsiteY4" fmla="*/ 300 h 374473"/>
              <a:gd name="connsiteX5" fmla="*/ 2819896 w 5011461"/>
              <a:gd name="connsiteY5" fmla="*/ 300 h 374473"/>
              <a:gd name="connsiteX6" fmla="*/ 2819896 w 5011461"/>
              <a:gd name="connsiteY6" fmla="*/ 0 h 374473"/>
              <a:gd name="connsiteX7" fmla="*/ 1718352 w 5011461"/>
              <a:gd name="connsiteY7" fmla="*/ 0 h 374473"/>
              <a:gd name="connsiteX8" fmla="*/ 1580509 w 5011461"/>
              <a:gd name="connsiteY8" fmla="*/ 0 h 374473"/>
              <a:gd name="connsiteX9" fmla="*/ 1567559 w 5011461"/>
              <a:gd name="connsiteY9" fmla="*/ 0 h 374473"/>
              <a:gd name="connsiteX10" fmla="*/ 1567118 w 5011461"/>
              <a:gd name="connsiteY10" fmla="*/ 300 h 374473"/>
              <a:gd name="connsiteX11" fmla="*/ 1382869 w 5011461"/>
              <a:gd name="connsiteY11" fmla="*/ 300 h 374473"/>
              <a:gd name="connsiteX12" fmla="*/ 1382869 w 5011461"/>
              <a:gd name="connsiteY12" fmla="*/ 0 h 374473"/>
              <a:gd name="connsiteX13" fmla="*/ 281325 w 5011461"/>
              <a:gd name="connsiteY13" fmla="*/ 0 h 374473"/>
              <a:gd name="connsiteX14" fmla="*/ 143481 w 5011461"/>
              <a:gd name="connsiteY14" fmla="*/ 0 h 374473"/>
              <a:gd name="connsiteX15" fmla="*/ 130531 w 5011461"/>
              <a:gd name="connsiteY15" fmla="*/ 0 h 374473"/>
              <a:gd name="connsiteX16" fmla="*/ 122909 w 5011461"/>
              <a:gd name="connsiteY16" fmla="*/ 5192 h 374473"/>
              <a:gd name="connsiteX17" fmla="*/ 98954 w 5011461"/>
              <a:gd name="connsiteY17" fmla="*/ 24120 h 374473"/>
              <a:gd name="connsiteX18" fmla="*/ 93256 w 5011461"/>
              <a:gd name="connsiteY18" fmla="*/ 55559 h 374473"/>
              <a:gd name="connsiteX19" fmla="*/ 41973 w 5011461"/>
              <a:gd name="connsiteY19" fmla="*/ 85632 h 374473"/>
              <a:gd name="connsiteX20" fmla="*/ 36274 w 5011461"/>
              <a:gd name="connsiteY20" fmla="*/ 137576 h 374473"/>
              <a:gd name="connsiteX21" fmla="*/ 5291 w 5011461"/>
              <a:gd name="connsiteY21" fmla="*/ 183709 h 374473"/>
              <a:gd name="connsiteX22" fmla="*/ 0 w 5011461"/>
              <a:gd name="connsiteY22" fmla="*/ 187087 h 374473"/>
              <a:gd name="connsiteX23" fmla="*/ 5291 w 5011461"/>
              <a:gd name="connsiteY23" fmla="*/ 190464 h 374473"/>
              <a:gd name="connsiteX24" fmla="*/ 36274 w 5011461"/>
              <a:gd name="connsiteY24" fmla="*/ 236598 h 374473"/>
              <a:gd name="connsiteX25" fmla="*/ 41973 w 5011461"/>
              <a:gd name="connsiteY25" fmla="*/ 288542 h 374473"/>
              <a:gd name="connsiteX26" fmla="*/ 93256 w 5011461"/>
              <a:gd name="connsiteY26" fmla="*/ 318614 h 374473"/>
              <a:gd name="connsiteX27" fmla="*/ 98954 w 5011461"/>
              <a:gd name="connsiteY27" fmla="*/ 350054 h 374473"/>
              <a:gd name="connsiteX28" fmla="*/ 122909 w 5011461"/>
              <a:gd name="connsiteY28" fmla="*/ 368981 h 374473"/>
              <a:gd name="connsiteX29" fmla="*/ 130531 w 5011461"/>
              <a:gd name="connsiteY29" fmla="*/ 374173 h 374473"/>
              <a:gd name="connsiteX30" fmla="*/ 143481 w 5011461"/>
              <a:gd name="connsiteY30" fmla="*/ 374173 h 374473"/>
              <a:gd name="connsiteX31" fmla="*/ 281325 w 5011461"/>
              <a:gd name="connsiteY31" fmla="*/ 374173 h 374473"/>
              <a:gd name="connsiteX32" fmla="*/ 754539 w 5011461"/>
              <a:gd name="connsiteY32" fmla="*/ 374173 h 374473"/>
              <a:gd name="connsiteX33" fmla="*/ 754539 w 5011461"/>
              <a:gd name="connsiteY33" fmla="*/ 374473 h 374473"/>
              <a:gd name="connsiteX34" fmla="*/ 1856082 w 5011461"/>
              <a:gd name="connsiteY34" fmla="*/ 374473 h 374473"/>
              <a:gd name="connsiteX35" fmla="*/ 1993926 w 5011461"/>
              <a:gd name="connsiteY35" fmla="*/ 374473 h 374473"/>
              <a:gd name="connsiteX36" fmla="*/ 2006876 w 5011461"/>
              <a:gd name="connsiteY36" fmla="*/ 374473 h 374473"/>
              <a:gd name="connsiteX37" fmla="*/ 2007316 w 5011461"/>
              <a:gd name="connsiteY37" fmla="*/ 374173 h 374473"/>
              <a:gd name="connsiteX38" fmla="*/ 2191566 w 5011461"/>
              <a:gd name="connsiteY38" fmla="*/ 374173 h 374473"/>
              <a:gd name="connsiteX39" fmla="*/ 2191566 w 5011461"/>
              <a:gd name="connsiteY39" fmla="*/ 374473 h 374473"/>
              <a:gd name="connsiteX40" fmla="*/ 3293109 w 5011461"/>
              <a:gd name="connsiteY40" fmla="*/ 374473 h 374473"/>
              <a:gd name="connsiteX41" fmla="*/ 3430953 w 5011461"/>
              <a:gd name="connsiteY41" fmla="*/ 374473 h 374473"/>
              <a:gd name="connsiteX42" fmla="*/ 3443903 w 5011461"/>
              <a:gd name="connsiteY42" fmla="*/ 374473 h 374473"/>
              <a:gd name="connsiteX43" fmla="*/ 3444343 w 5011461"/>
              <a:gd name="connsiteY43" fmla="*/ 374173 h 374473"/>
              <a:gd name="connsiteX44" fmla="*/ 3628593 w 5011461"/>
              <a:gd name="connsiteY44" fmla="*/ 374173 h 374473"/>
              <a:gd name="connsiteX45" fmla="*/ 3628593 w 5011461"/>
              <a:gd name="connsiteY45" fmla="*/ 374473 h 374473"/>
              <a:gd name="connsiteX46" fmla="*/ 4730136 w 5011461"/>
              <a:gd name="connsiteY46" fmla="*/ 374473 h 374473"/>
              <a:gd name="connsiteX47" fmla="*/ 4867980 w 5011461"/>
              <a:gd name="connsiteY47" fmla="*/ 374473 h 374473"/>
              <a:gd name="connsiteX48" fmla="*/ 4880930 w 5011461"/>
              <a:gd name="connsiteY48" fmla="*/ 374473 h 374473"/>
              <a:gd name="connsiteX49" fmla="*/ 4888553 w 5011461"/>
              <a:gd name="connsiteY49" fmla="*/ 369281 h 374473"/>
              <a:gd name="connsiteX50" fmla="*/ 4912507 w 5011461"/>
              <a:gd name="connsiteY50" fmla="*/ 350353 h 374473"/>
              <a:gd name="connsiteX51" fmla="*/ 4918205 w 5011461"/>
              <a:gd name="connsiteY51" fmla="*/ 318914 h 374473"/>
              <a:gd name="connsiteX52" fmla="*/ 4969489 w 5011461"/>
              <a:gd name="connsiteY52" fmla="*/ 288841 h 374473"/>
              <a:gd name="connsiteX53" fmla="*/ 4975187 w 5011461"/>
              <a:gd name="connsiteY53" fmla="*/ 236897 h 374473"/>
              <a:gd name="connsiteX54" fmla="*/ 5006170 w 5011461"/>
              <a:gd name="connsiteY54" fmla="*/ 190764 h 374473"/>
              <a:gd name="connsiteX55" fmla="*/ 5011461 w 5011461"/>
              <a:gd name="connsiteY55" fmla="*/ 187386 h 374473"/>
              <a:gd name="connsiteX56" fmla="*/ 5006170 w 5011461"/>
              <a:gd name="connsiteY56" fmla="*/ 184009 h 374473"/>
              <a:gd name="connsiteX57" fmla="*/ 4975187 w 5011461"/>
              <a:gd name="connsiteY57" fmla="*/ 137875 h 374473"/>
              <a:gd name="connsiteX58" fmla="*/ 4969489 w 5011461"/>
              <a:gd name="connsiteY58" fmla="*/ 85931 h 374473"/>
              <a:gd name="connsiteX59" fmla="*/ 4918205 w 5011461"/>
              <a:gd name="connsiteY59" fmla="*/ 55859 h 374473"/>
              <a:gd name="connsiteX60" fmla="*/ 4912507 w 5011461"/>
              <a:gd name="connsiteY60" fmla="*/ 24419 h 374473"/>
              <a:gd name="connsiteX61" fmla="*/ 4888553 w 5011461"/>
              <a:gd name="connsiteY61" fmla="*/ 5492 h 374473"/>
              <a:gd name="connsiteX62" fmla="*/ 4880930 w 5011461"/>
              <a:gd name="connsiteY62" fmla="*/ 300 h 374473"/>
              <a:gd name="connsiteX63" fmla="*/ 4867980 w 5011461"/>
              <a:gd name="connsiteY63" fmla="*/ 300 h 374473"/>
              <a:gd name="connsiteX64" fmla="*/ 4730136 w 5011461"/>
              <a:gd name="connsiteY64" fmla="*/ 300 h 374473"/>
              <a:gd name="connsiteX65" fmla="*/ 4256923 w 5011461"/>
              <a:gd name="connsiteY65" fmla="*/ 300 h 374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011461" h="374473">
                <a:moveTo>
                  <a:pt x="4256923" y="0"/>
                </a:moveTo>
                <a:lnTo>
                  <a:pt x="3155379" y="0"/>
                </a:lnTo>
                <a:lnTo>
                  <a:pt x="3017536" y="0"/>
                </a:lnTo>
                <a:lnTo>
                  <a:pt x="3004586" y="0"/>
                </a:lnTo>
                <a:lnTo>
                  <a:pt x="3004145" y="300"/>
                </a:lnTo>
                <a:lnTo>
                  <a:pt x="2819896" y="300"/>
                </a:lnTo>
                <a:lnTo>
                  <a:pt x="2819896" y="0"/>
                </a:lnTo>
                <a:lnTo>
                  <a:pt x="1718352" y="0"/>
                </a:lnTo>
                <a:lnTo>
                  <a:pt x="1580509" y="0"/>
                </a:lnTo>
                <a:lnTo>
                  <a:pt x="1567559" y="0"/>
                </a:lnTo>
                <a:lnTo>
                  <a:pt x="1567118" y="300"/>
                </a:lnTo>
                <a:lnTo>
                  <a:pt x="1382869" y="300"/>
                </a:lnTo>
                <a:lnTo>
                  <a:pt x="1382869" y="0"/>
                </a:lnTo>
                <a:lnTo>
                  <a:pt x="281325" y="0"/>
                </a:lnTo>
                <a:lnTo>
                  <a:pt x="143481" y="0"/>
                </a:lnTo>
                <a:lnTo>
                  <a:pt x="130531" y="0"/>
                </a:lnTo>
                <a:lnTo>
                  <a:pt x="122909" y="5192"/>
                </a:lnTo>
                <a:cubicBezTo>
                  <a:pt x="114397" y="10555"/>
                  <a:pt x="105623" y="15443"/>
                  <a:pt x="98954" y="24120"/>
                </a:cubicBezTo>
                <a:cubicBezTo>
                  <a:pt x="91440" y="33926"/>
                  <a:pt x="95156" y="45079"/>
                  <a:pt x="93256" y="55559"/>
                </a:cubicBezTo>
                <a:cubicBezTo>
                  <a:pt x="76162" y="65583"/>
                  <a:pt x="58132" y="65506"/>
                  <a:pt x="41973" y="85632"/>
                </a:cubicBezTo>
                <a:cubicBezTo>
                  <a:pt x="32587" y="103620"/>
                  <a:pt x="38174" y="120261"/>
                  <a:pt x="36274" y="137576"/>
                </a:cubicBezTo>
                <a:cubicBezTo>
                  <a:pt x="33747" y="153305"/>
                  <a:pt x="20281" y="172748"/>
                  <a:pt x="5291" y="183709"/>
                </a:cubicBezTo>
                <a:lnTo>
                  <a:pt x="0" y="187087"/>
                </a:lnTo>
                <a:lnTo>
                  <a:pt x="5291" y="190464"/>
                </a:lnTo>
                <a:cubicBezTo>
                  <a:pt x="20281" y="201425"/>
                  <a:pt x="33747" y="220869"/>
                  <a:pt x="36274" y="236598"/>
                </a:cubicBezTo>
                <a:cubicBezTo>
                  <a:pt x="38174" y="253913"/>
                  <a:pt x="32587" y="270554"/>
                  <a:pt x="41973" y="288542"/>
                </a:cubicBezTo>
                <a:cubicBezTo>
                  <a:pt x="58132" y="308668"/>
                  <a:pt x="76162" y="308590"/>
                  <a:pt x="93256" y="318614"/>
                </a:cubicBezTo>
                <a:cubicBezTo>
                  <a:pt x="95156" y="329094"/>
                  <a:pt x="91440" y="340247"/>
                  <a:pt x="98954" y="350054"/>
                </a:cubicBezTo>
                <a:cubicBezTo>
                  <a:pt x="105623" y="358731"/>
                  <a:pt x="114397" y="363619"/>
                  <a:pt x="122909" y="368981"/>
                </a:cubicBezTo>
                <a:lnTo>
                  <a:pt x="130531" y="374173"/>
                </a:lnTo>
                <a:lnTo>
                  <a:pt x="143481" y="374173"/>
                </a:lnTo>
                <a:lnTo>
                  <a:pt x="281325" y="374173"/>
                </a:lnTo>
                <a:lnTo>
                  <a:pt x="754539" y="374173"/>
                </a:lnTo>
                <a:lnTo>
                  <a:pt x="754539" y="374473"/>
                </a:lnTo>
                <a:lnTo>
                  <a:pt x="1856082" y="374473"/>
                </a:lnTo>
                <a:lnTo>
                  <a:pt x="1993926" y="374473"/>
                </a:lnTo>
                <a:lnTo>
                  <a:pt x="2006876" y="374473"/>
                </a:lnTo>
                <a:lnTo>
                  <a:pt x="2007316" y="374173"/>
                </a:lnTo>
                <a:lnTo>
                  <a:pt x="2191566" y="374173"/>
                </a:lnTo>
                <a:lnTo>
                  <a:pt x="2191566" y="374473"/>
                </a:lnTo>
                <a:lnTo>
                  <a:pt x="3293109" y="374473"/>
                </a:lnTo>
                <a:lnTo>
                  <a:pt x="3430953" y="374473"/>
                </a:lnTo>
                <a:lnTo>
                  <a:pt x="3443903" y="374473"/>
                </a:lnTo>
                <a:lnTo>
                  <a:pt x="3444343" y="374173"/>
                </a:lnTo>
                <a:lnTo>
                  <a:pt x="3628593" y="374173"/>
                </a:lnTo>
                <a:lnTo>
                  <a:pt x="3628593" y="374473"/>
                </a:lnTo>
                <a:lnTo>
                  <a:pt x="4730136" y="374473"/>
                </a:lnTo>
                <a:lnTo>
                  <a:pt x="4867980" y="374473"/>
                </a:lnTo>
                <a:lnTo>
                  <a:pt x="4880930" y="374473"/>
                </a:lnTo>
                <a:lnTo>
                  <a:pt x="4888553" y="369281"/>
                </a:lnTo>
                <a:cubicBezTo>
                  <a:pt x="4897064" y="363918"/>
                  <a:pt x="4905838" y="359030"/>
                  <a:pt x="4912507" y="350353"/>
                </a:cubicBezTo>
                <a:cubicBezTo>
                  <a:pt x="4920021" y="340547"/>
                  <a:pt x="4916306" y="329394"/>
                  <a:pt x="4918205" y="318914"/>
                </a:cubicBezTo>
                <a:cubicBezTo>
                  <a:pt x="4935300" y="308889"/>
                  <a:pt x="4953330" y="308967"/>
                  <a:pt x="4969489" y="288841"/>
                </a:cubicBezTo>
                <a:cubicBezTo>
                  <a:pt x="4978874" y="270853"/>
                  <a:pt x="4973287" y="254212"/>
                  <a:pt x="4975187" y="236897"/>
                </a:cubicBezTo>
                <a:cubicBezTo>
                  <a:pt x="4977714" y="221168"/>
                  <a:pt x="4991180" y="201725"/>
                  <a:pt x="5006170" y="190764"/>
                </a:cubicBezTo>
                <a:lnTo>
                  <a:pt x="5011461" y="187386"/>
                </a:lnTo>
                <a:lnTo>
                  <a:pt x="5006170" y="184009"/>
                </a:lnTo>
                <a:cubicBezTo>
                  <a:pt x="4991180" y="173048"/>
                  <a:pt x="4977714" y="153604"/>
                  <a:pt x="4975187" y="137875"/>
                </a:cubicBezTo>
                <a:cubicBezTo>
                  <a:pt x="4973287" y="120560"/>
                  <a:pt x="4978874" y="103919"/>
                  <a:pt x="4969489" y="85931"/>
                </a:cubicBezTo>
                <a:cubicBezTo>
                  <a:pt x="4953330" y="65805"/>
                  <a:pt x="4935300" y="65883"/>
                  <a:pt x="4918205" y="55859"/>
                </a:cubicBezTo>
                <a:cubicBezTo>
                  <a:pt x="4916306" y="45379"/>
                  <a:pt x="4920021" y="34226"/>
                  <a:pt x="4912507" y="24419"/>
                </a:cubicBezTo>
                <a:cubicBezTo>
                  <a:pt x="4905838" y="15743"/>
                  <a:pt x="4897064" y="10854"/>
                  <a:pt x="4888553" y="5492"/>
                </a:cubicBezTo>
                <a:lnTo>
                  <a:pt x="4880930" y="300"/>
                </a:lnTo>
                <a:lnTo>
                  <a:pt x="4867980" y="300"/>
                </a:lnTo>
                <a:lnTo>
                  <a:pt x="4730136" y="300"/>
                </a:lnTo>
                <a:lnTo>
                  <a:pt x="4256923" y="30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6000">
                  <a:srgbClr val="E41006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BA04BD0A-2263-32E7-6F02-8768D278EA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955640" y="2678684"/>
            <a:ext cx="470973" cy="2940053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E2C81911-37E8-73F2-E4F9-EAFCAC6A96D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560616" y="3062432"/>
            <a:ext cx="240961" cy="2940053"/>
          </a:xfrm>
          <a:prstGeom prst="rect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id="{9F233CAA-874A-73C5-F07F-69A39910E538}"/>
              </a:ext>
            </a:extLst>
          </p:cNvPr>
          <p:cNvGrpSpPr/>
          <p:nvPr/>
        </p:nvGrpSpPr>
        <p:grpSpPr>
          <a:xfrm>
            <a:off x="7407220" y="6236781"/>
            <a:ext cx="4378193" cy="315056"/>
            <a:chOff x="4006602" y="4182898"/>
            <a:chExt cx="4378193" cy="31505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B8B091B-9F15-378F-2F5B-45383DF2F8A9}"/>
                </a:ext>
              </a:extLst>
            </p:cNvPr>
            <p:cNvSpPr txBox="1"/>
            <p:nvPr/>
          </p:nvSpPr>
          <p:spPr>
            <a:xfrm>
              <a:off x="4340070" y="4190177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0">
                        <a:srgbClr val="FFF5C9"/>
                      </a:gs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汇报人：</a:t>
              </a:r>
              <a:r>
                <a:rPr lang="en-US" altLang="zh-CN" sz="1400" dirty="0">
                  <a:gradFill>
                    <a:gsLst>
                      <a:gs pos="0">
                        <a:srgbClr val="FFF5C9"/>
                      </a:gs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51PPT</a:t>
              </a:r>
              <a:r>
                <a:rPr lang="zh-CN" altLang="en-US" sz="1400" dirty="0">
                  <a:gradFill>
                    <a:gsLst>
                      <a:gs pos="0">
                        <a:srgbClr val="FFF5C9"/>
                      </a:gs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模板网</a:t>
              </a:r>
            </a:p>
          </p:txBody>
        </p:sp>
        <p:sp>
          <p:nvSpPr>
            <p:cNvPr id="49" name="iconfont-10019-4889788">
              <a:extLst>
                <a:ext uri="{FF2B5EF4-FFF2-40B4-BE49-F238E27FC236}">
                  <a16:creationId xmlns:a16="http://schemas.microsoft.com/office/drawing/2014/main" id="{D5EC254C-0847-EF76-F3B1-D971CF2FB0C4}"/>
                </a:ext>
              </a:extLst>
            </p:cNvPr>
            <p:cNvSpPr/>
            <p:nvPr/>
          </p:nvSpPr>
          <p:spPr>
            <a:xfrm>
              <a:off x="4006602" y="4182900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0">
                  <a:srgbClr val="FFF5C9"/>
                </a:gs>
              </a:gsLst>
              <a:lin ang="5400000" scaled="1"/>
            </a:gra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b="1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FBF9FB5-9087-C073-95DB-839091109286}"/>
                </a:ext>
              </a:extLst>
            </p:cNvPr>
            <p:cNvSpPr txBox="1"/>
            <p:nvPr/>
          </p:nvSpPr>
          <p:spPr>
            <a:xfrm>
              <a:off x="6716590" y="4182898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gradFill>
                    <a:gsLst>
                      <a:gs pos="0">
                        <a:srgbClr val="FFF5C9"/>
                      </a:gs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时间：</a:t>
              </a:r>
              <a:r>
                <a:rPr lang="en-US" altLang="zh-CN" dirty="0">
                  <a:sym typeface="+mn-lt"/>
                </a:rPr>
                <a:t>2024.01.10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51" name="iconfont-11899-5651509">
              <a:extLst>
                <a:ext uri="{FF2B5EF4-FFF2-40B4-BE49-F238E27FC236}">
                  <a16:creationId xmlns:a16="http://schemas.microsoft.com/office/drawing/2014/main" id="{95558E8A-F223-A0BF-C009-28F405BEE494}"/>
                </a:ext>
              </a:extLst>
            </p:cNvPr>
            <p:cNvSpPr/>
            <p:nvPr/>
          </p:nvSpPr>
          <p:spPr>
            <a:xfrm>
              <a:off x="6387976" y="4182902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0">
                  <a:srgbClr val="FFF5C9"/>
                </a:gs>
              </a:gsLst>
              <a:lin ang="5400000" scaled="1"/>
            </a:gra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b="1" dirty="0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91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43A1FF-2954-4072-49AF-35B3745B8506}"/>
              </a:ext>
            </a:extLst>
          </p:cNvPr>
          <p:cNvSpPr txBox="1"/>
          <p:nvPr/>
        </p:nvSpPr>
        <p:spPr>
          <a:xfrm>
            <a:off x="2686728" y="1692426"/>
            <a:ext cx="6639615" cy="1736574"/>
          </a:xfrm>
          <a:custGeom>
            <a:avLst/>
            <a:gdLst/>
            <a:ahLst/>
            <a:cxnLst/>
            <a:rect l="l" t="t" r="r" b="b"/>
            <a:pathLst>
              <a:path w="6639615" h="1736574">
                <a:moveTo>
                  <a:pt x="6055345" y="1004269"/>
                </a:moveTo>
                <a:lnTo>
                  <a:pt x="6312065" y="1004269"/>
                </a:lnTo>
                <a:cubicBezTo>
                  <a:pt x="6377270" y="1298359"/>
                  <a:pt x="6455610" y="1514422"/>
                  <a:pt x="6547086" y="1652457"/>
                </a:cubicBezTo>
                <a:lnTo>
                  <a:pt x="6251790" y="1652457"/>
                </a:lnTo>
                <a:cubicBezTo>
                  <a:pt x="6207748" y="1556016"/>
                  <a:pt x="6169373" y="1451950"/>
                  <a:pt x="6136664" y="1340257"/>
                </a:cubicBezTo>
                <a:cubicBezTo>
                  <a:pt x="6103954" y="1228565"/>
                  <a:pt x="6076848" y="1116568"/>
                  <a:pt x="6055345" y="1004269"/>
                </a:cubicBezTo>
                <a:close/>
                <a:moveTo>
                  <a:pt x="3218982" y="787277"/>
                </a:moveTo>
                <a:lnTo>
                  <a:pt x="3200230" y="932769"/>
                </a:lnTo>
                <a:lnTo>
                  <a:pt x="3198221" y="944904"/>
                </a:lnTo>
                <a:lnTo>
                  <a:pt x="3194899" y="970005"/>
                </a:lnTo>
                <a:cubicBezTo>
                  <a:pt x="3188344" y="1010403"/>
                  <a:pt x="3178781" y="1051467"/>
                  <a:pt x="3166208" y="1093195"/>
                </a:cubicBezTo>
                <a:cubicBezTo>
                  <a:pt x="3153635" y="1134923"/>
                  <a:pt x="3128400" y="1185358"/>
                  <a:pt x="3090502" y="1244500"/>
                </a:cubicBezTo>
                <a:cubicBezTo>
                  <a:pt x="3052605" y="1303641"/>
                  <a:pt x="2998660" y="1360751"/>
                  <a:pt x="2928669" y="1415829"/>
                </a:cubicBezTo>
                <a:cubicBezTo>
                  <a:pt x="2680871" y="1612711"/>
                  <a:pt x="2270551" y="1719626"/>
                  <a:pt x="1697712" y="1736574"/>
                </a:cubicBezTo>
                <a:lnTo>
                  <a:pt x="1729564" y="1491026"/>
                </a:lnTo>
                <a:cubicBezTo>
                  <a:pt x="1905158" y="1485222"/>
                  <a:pt x="2057150" y="1472140"/>
                  <a:pt x="2185541" y="1451780"/>
                </a:cubicBezTo>
                <a:cubicBezTo>
                  <a:pt x="2154734" y="1405149"/>
                  <a:pt x="2131619" y="1353866"/>
                  <a:pt x="2116197" y="1297930"/>
                </a:cubicBezTo>
                <a:cubicBezTo>
                  <a:pt x="2100776" y="1241995"/>
                  <a:pt x="2090243" y="1190095"/>
                  <a:pt x="2084600" y="1142232"/>
                </a:cubicBezTo>
                <a:lnTo>
                  <a:pt x="2334649" y="1142232"/>
                </a:lnTo>
                <a:cubicBezTo>
                  <a:pt x="2345132" y="1190631"/>
                  <a:pt x="2359161" y="1237628"/>
                  <a:pt x="2376734" y="1283223"/>
                </a:cubicBezTo>
                <a:cubicBezTo>
                  <a:pt x="2394308" y="1328818"/>
                  <a:pt x="2415096" y="1367046"/>
                  <a:pt x="2439099" y="1397907"/>
                </a:cubicBezTo>
                <a:cubicBezTo>
                  <a:pt x="2583206" y="1357384"/>
                  <a:pt x="2700025" y="1301752"/>
                  <a:pt x="2789554" y="1231011"/>
                </a:cubicBezTo>
                <a:cubicBezTo>
                  <a:pt x="2853776" y="1179844"/>
                  <a:pt x="2898603" y="1127427"/>
                  <a:pt x="2924035" y="1073760"/>
                </a:cubicBezTo>
                <a:lnTo>
                  <a:pt x="2101075" y="1073760"/>
                </a:lnTo>
                <a:cubicBezTo>
                  <a:pt x="2008295" y="1187524"/>
                  <a:pt x="1892906" y="1269954"/>
                  <a:pt x="1754907" y="1321049"/>
                </a:cubicBezTo>
                <a:lnTo>
                  <a:pt x="1791045" y="1047372"/>
                </a:lnTo>
                <a:cubicBezTo>
                  <a:pt x="1839266" y="1013279"/>
                  <a:pt x="1887155" y="971997"/>
                  <a:pt x="1934715" y="923526"/>
                </a:cubicBezTo>
                <a:cubicBezTo>
                  <a:pt x="1953253" y="892540"/>
                  <a:pt x="1973640" y="856652"/>
                  <a:pt x="1995875" y="815861"/>
                </a:cubicBezTo>
                <a:lnTo>
                  <a:pt x="2253371" y="815861"/>
                </a:lnTo>
                <a:cubicBezTo>
                  <a:pt x="2233190" y="856241"/>
                  <a:pt x="2223099" y="876431"/>
                  <a:pt x="2223099" y="876431"/>
                </a:cubicBezTo>
                <a:lnTo>
                  <a:pt x="2988222" y="876431"/>
                </a:lnTo>
                <a:cubicBezTo>
                  <a:pt x="3069696" y="876431"/>
                  <a:pt x="3146616" y="846713"/>
                  <a:pt x="3218982" y="787277"/>
                </a:cubicBezTo>
                <a:close/>
                <a:moveTo>
                  <a:pt x="6336229" y="393639"/>
                </a:moveTo>
                <a:lnTo>
                  <a:pt x="6570633" y="393639"/>
                </a:lnTo>
                <a:lnTo>
                  <a:pt x="6532941" y="485552"/>
                </a:lnTo>
                <a:cubicBezTo>
                  <a:pt x="6483917" y="587976"/>
                  <a:pt x="6434946" y="679746"/>
                  <a:pt x="6386030" y="760863"/>
                </a:cubicBezTo>
                <a:lnTo>
                  <a:pt x="6134400" y="760863"/>
                </a:lnTo>
                <a:cubicBezTo>
                  <a:pt x="6231198" y="596289"/>
                  <a:pt x="6298474" y="473881"/>
                  <a:pt x="6336229" y="393639"/>
                </a:cubicBezTo>
                <a:close/>
                <a:moveTo>
                  <a:pt x="5348811" y="393639"/>
                </a:moveTo>
                <a:lnTo>
                  <a:pt x="5595511" y="393639"/>
                </a:lnTo>
                <a:cubicBezTo>
                  <a:pt x="5614853" y="484364"/>
                  <a:pt x="5650554" y="606773"/>
                  <a:pt x="5702614" y="760863"/>
                </a:cubicBezTo>
                <a:lnTo>
                  <a:pt x="5446752" y="760863"/>
                </a:lnTo>
                <a:cubicBezTo>
                  <a:pt x="5420695" y="681032"/>
                  <a:pt x="5388048" y="558624"/>
                  <a:pt x="5348811" y="393639"/>
                </a:cubicBezTo>
                <a:close/>
                <a:moveTo>
                  <a:pt x="3052328" y="393639"/>
                </a:moveTo>
                <a:lnTo>
                  <a:pt x="3232430" y="393639"/>
                </a:lnTo>
                <a:cubicBezTo>
                  <a:pt x="3231180" y="447610"/>
                  <a:pt x="3232212" y="515350"/>
                  <a:pt x="3235525" y="596861"/>
                </a:cubicBezTo>
                <a:cubicBezTo>
                  <a:pt x="3238838" y="678371"/>
                  <a:pt x="3242852" y="738084"/>
                  <a:pt x="3247566" y="775999"/>
                </a:cubicBezTo>
                <a:lnTo>
                  <a:pt x="3064838" y="775999"/>
                </a:lnTo>
                <a:cubicBezTo>
                  <a:pt x="3060730" y="733387"/>
                  <a:pt x="3057266" y="670258"/>
                  <a:pt x="3054444" y="586614"/>
                </a:cubicBezTo>
                <a:cubicBezTo>
                  <a:pt x="3051622" y="502970"/>
                  <a:pt x="3050917" y="438644"/>
                  <a:pt x="3052328" y="393639"/>
                </a:cubicBezTo>
                <a:close/>
                <a:moveTo>
                  <a:pt x="1583528" y="336444"/>
                </a:moveTo>
                <a:lnTo>
                  <a:pt x="1538844" y="669941"/>
                </a:lnTo>
                <a:lnTo>
                  <a:pt x="1465094" y="728582"/>
                </a:lnTo>
                <a:cubicBezTo>
                  <a:pt x="1459932" y="791465"/>
                  <a:pt x="1457352" y="875601"/>
                  <a:pt x="1457352" y="980989"/>
                </a:cubicBezTo>
                <a:cubicBezTo>
                  <a:pt x="1457352" y="1159047"/>
                  <a:pt x="1468567" y="1325112"/>
                  <a:pt x="1490999" y="1479185"/>
                </a:cubicBezTo>
                <a:lnTo>
                  <a:pt x="1472300" y="1479185"/>
                </a:lnTo>
                <a:lnTo>
                  <a:pt x="1440341" y="1707964"/>
                </a:lnTo>
                <a:lnTo>
                  <a:pt x="380753" y="1707964"/>
                </a:lnTo>
                <a:lnTo>
                  <a:pt x="342471" y="1637321"/>
                </a:lnTo>
                <a:cubicBezTo>
                  <a:pt x="237637" y="1680630"/>
                  <a:pt x="123479" y="1712589"/>
                  <a:pt x="0" y="1733199"/>
                </a:cubicBezTo>
                <a:lnTo>
                  <a:pt x="26226" y="1522128"/>
                </a:lnTo>
                <a:lnTo>
                  <a:pt x="37960" y="1516208"/>
                </a:lnTo>
                <a:cubicBezTo>
                  <a:pt x="72964" y="1510368"/>
                  <a:pt x="131936" y="1495535"/>
                  <a:pt x="214875" y="1471711"/>
                </a:cubicBezTo>
                <a:lnTo>
                  <a:pt x="324657" y="690221"/>
                </a:lnTo>
                <a:lnTo>
                  <a:pt x="159824" y="690221"/>
                </a:lnTo>
                <a:lnTo>
                  <a:pt x="185059" y="494553"/>
                </a:lnTo>
                <a:lnTo>
                  <a:pt x="387182" y="494553"/>
                </a:lnTo>
                <a:cubicBezTo>
                  <a:pt x="422258" y="494553"/>
                  <a:pt x="457128" y="486816"/>
                  <a:pt x="491794" y="471340"/>
                </a:cubicBezTo>
                <a:cubicBezTo>
                  <a:pt x="526458" y="455865"/>
                  <a:pt x="556677" y="434715"/>
                  <a:pt x="582448" y="407891"/>
                </a:cubicBezTo>
                <a:cubicBezTo>
                  <a:pt x="582448" y="407891"/>
                  <a:pt x="586957" y="406917"/>
                  <a:pt x="595976" y="404971"/>
                </a:cubicBezTo>
                <a:cubicBezTo>
                  <a:pt x="604995" y="403024"/>
                  <a:pt x="609505" y="402051"/>
                  <a:pt x="609505" y="402051"/>
                </a:cubicBezTo>
                <a:lnTo>
                  <a:pt x="570205" y="681086"/>
                </a:lnTo>
                <a:lnTo>
                  <a:pt x="469639" y="1408516"/>
                </a:lnTo>
                <a:lnTo>
                  <a:pt x="462460" y="1460647"/>
                </a:lnTo>
                <a:lnTo>
                  <a:pt x="453057" y="1510635"/>
                </a:lnTo>
                <a:lnTo>
                  <a:pt x="1258550" y="1510635"/>
                </a:lnTo>
                <a:cubicBezTo>
                  <a:pt x="1317290" y="1510635"/>
                  <a:pt x="1369358" y="1500009"/>
                  <a:pt x="1414757" y="1478756"/>
                </a:cubicBezTo>
                <a:lnTo>
                  <a:pt x="1261819" y="1477390"/>
                </a:lnTo>
                <a:cubicBezTo>
                  <a:pt x="1250621" y="1407774"/>
                  <a:pt x="1242468" y="1342615"/>
                  <a:pt x="1237360" y="1281910"/>
                </a:cubicBezTo>
                <a:cubicBezTo>
                  <a:pt x="1232252" y="1221206"/>
                  <a:pt x="1229698" y="1151180"/>
                  <a:pt x="1229698" y="1071831"/>
                </a:cubicBezTo>
                <a:cubicBezTo>
                  <a:pt x="1229698" y="1004251"/>
                  <a:pt x="1232502" y="902050"/>
                  <a:pt x="1238110" y="765230"/>
                </a:cubicBezTo>
                <a:cubicBezTo>
                  <a:pt x="1240414" y="705740"/>
                  <a:pt x="1244816" y="648046"/>
                  <a:pt x="1251317" y="592146"/>
                </a:cubicBezTo>
                <a:lnTo>
                  <a:pt x="1262676" y="592146"/>
                </a:lnTo>
                <a:cubicBezTo>
                  <a:pt x="1346793" y="532835"/>
                  <a:pt x="1453744" y="447601"/>
                  <a:pt x="1583528" y="336444"/>
                </a:cubicBezTo>
                <a:close/>
                <a:moveTo>
                  <a:pt x="316245" y="45408"/>
                </a:moveTo>
                <a:lnTo>
                  <a:pt x="578670" y="45408"/>
                </a:lnTo>
                <a:cubicBezTo>
                  <a:pt x="600066" y="168994"/>
                  <a:pt x="615389" y="286920"/>
                  <a:pt x="624641" y="399184"/>
                </a:cubicBezTo>
                <a:lnTo>
                  <a:pt x="364572" y="399184"/>
                </a:lnTo>
                <a:cubicBezTo>
                  <a:pt x="352589" y="276954"/>
                  <a:pt x="336480" y="159029"/>
                  <a:pt x="316245" y="45408"/>
                </a:cubicBezTo>
                <a:close/>
                <a:moveTo>
                  <a:pt x="4201186" y="23548"/>
                </a:moveTo>
                <a:lnTo>
                  <a:pt x="4447350" y="23548"/>
                </a:lnTo>
                <a:lnTo>
                  <a:pt x="4418740" y="227091"/>
                </a:lnTo>
                <a:lnTo>
                  <a:pt x="4727993" y="227091"/>
                </a:lnTo>
                <a:cubicBezTo>
                  <a:pt x="4766497" y="227091"/>
                  <a:pt x="4803096" y="219885"/>
                  <a:pt x="4837787" y="205472"/>
                </a:cubicBezTo>
                <a:cubicBezTo>
                  <a:pt x="4872479" y="191060"/>
                  <a:pt x="4912239" y="167985"/>
                  <a:pt x="4957065" y="136249"/>
                </a:cubicBezTo>
                <a:lnTo>
                  <a:pt x="4918141" y="424419"/>
                </a:lnTo>
                <a:lnTo>
                  <a:pt x="4393290" y="424419"/>
                </a:lnTo>
                <a:lnTo>
                  <a:pt x="4358170" y="661101"/>
                </a:lnTo>
                <a:lnTo>
                  <a:pt x="4741441" y="661101"/>
                </a:lnTo>
                <a:cubicBezTo>
                  <a:pt x="4779999" y="661101"/>
                  <a:pt x="4816874" y="653903"/>
                  <a:pt x="4852066" y="639509"/>
                </a:cubicBezTo>
                <a:cubicBezTo>
                  <a:pt x="4887257" y="625114"/>
                  <a:pt x="4926178" y="602593"/>
                  <a:pt x="4968826" y="571947"/>
                </a:cubicBezTo>
                <a:lnTo>
                  <a:pt x="4931643" y="858429"/>
                </a:lnTo>
                <a:lnTo>
                  <a:pt x="4669405" y="858429"/>
                </a:lnTo>
                <a:lnTo>
                  <a:pt x="4677415" y="936251"/>
                </a:lnTo>
                <a:cubicBezTo>
                  <a:pt x="4683076" y="988276"/>
                  <a:pt x="4731993" y="1233735"/>
                  <a:pt x="4824165" y="1672629"/>
                </a:cubicBezTo>
                <a:lnTo>
                  <a:pt x="4567098" y="1672629"/>
                </a:lnTo>
                <a:cubicBezTo>
                  <a:pt x="4480211" y="1274847"/>
                  <a:pt x="4434501" y="1047533"/>
                  <a:pt x="4429964" y="990687"/>
                </a:cubicBezTo>
                <a:lnTo>
                  <a:pt x="4419222" y="858429"/>
                </a:lnTo>
                <a:lnTo>
                  <a:pt x="4332720" y="858429"/>
                </a:lnTo>
                <a:lnTo>
                  <a:pt x="4209919" y="1733199"/>
                </a:lnTo>
                <a:lnTo>
                  <a:pt x="3963995" y="1733199"/>
                </a:lnTo>
                <a:lnTo>
                  <a:pt x="4086796" y="858429"/>
                </a:lnTo>
                <a:lnTo>
                  <a:pt x="3995392" y="858429"/>
                </a:lnTo>
                <a:lnTo>
                  <a:pt x="3943689" y="997411"/>
                </a:lnTo>
                <a:cubicBezTo>
                  <a:pt x="3921901" y="1051900"/>
                  <a:pt x="3813789" y="1276972"/>
                  <a:pt x="3619354" y="1672629"/>
                </a:cubicBezTo>
                <a:lnTo>
                  <a:pt x="3363438" y="1672629"/>
                </a:lnTo>
                <a:cubicBezTo>
                  <a:pt x="3572839" y="1243504"/>
                  <a:pt x="3690684" y="994884"/>
                  <a:pt x="3716973" y="926768"/>
                </a:cubicBezTo>
                <a:lnTo>
                  <a:pt x="3748665" y="858429"/>
                </a:lnTo>
                <a:lnTo>
                  <a:pt x="3498026" y="858429"/>
                </a:lnTo>
                <a:lnTo>
                  <a:pt x="3523235" y="661101"/>
                </a:lnTo>
                <a:lnTo>
                  <a:pt x="4112032" y="661101"/>
                </a:lnTo>
                <a:lnTo>
                  <a:pt x="4147367" y="424419"/>
                </a:lnTo>
                <a:lnTo>
                  <a:pt x="3639312" y="424419"/>
                </a:lnTo>
                <a:lnTo>
                  <a:pt x="3664547" y="227091"/>
                </a:lnTo>
                <a:lnTo>
                  <a:pt x="4172602" y="227091"/>
                </a:lnTo>
                <a:close/>
                <a:moveTo>
                  <a:pt x="2853338" y="23548"/>
                </a:moveTo>
                <a:lnTo>
                  <a:pt x="3099530" y="23548"/>
                </a:lnTo>
                <a:lnTo>
                  <a:pt x="3077670" y="183345"/>
                </a:lnTo>
                <a:lnTo>
                  <a:pt x="3097574" y="183345"/>
                </a:lnTo>
                <a:cubicBezTo>
                  <a:pt x="3177816" y="183345"/>
                  <a:pt x="3254737" y="153627"/>
                  <a:pt x="3328335" y="94191"/>
                </a:cubicBezTo>
                <a:lnTo>
                  <a:pt x="3289411" y="380700"/>
                </a:lnTo>
                <a:lnTo>
                  <a:pt x="3050560" y="380700"/>
                </a:lnTo>
                <a:lnTo>
                  <a:pt x="2993365" y="792823"/>
                </a:lnTo>
                <a:lnTo>
                  <a:pt x="2747415" y="792823"/>
                </a:lnTo>
                <a:lnTo>
                  <a:pt x="2783418" y="533398"/>
                </a:lnTo>
                <a:lnTo>
                  <a:pt x="2782841" y="535497"/>
                </a:lnTo>
                <a:cubicBezTo>
                  <a:pt x="2777391" y="554363"/>
                  <a:pt x="2771387" y="574264"/>
                  <a:pt x="2764828" y="595200"/>
                </a:cubicBezTo>
                <a:cubicBezTo>
                  <a:pt x="2738592" y="678942"/>
                  <a:pt x="2717973" y="739209"/>
                  <a:pt x="2702972" y="775999"/>
                </a:cubicBezTo>
                <a:lnTo>
                  <a:pt x="2546095" y="775999"/>
                </a:lnTo>
                <a:lnTo>
                  <a:pt x="2525360" y="775999"/>
                </a:lnTo>
                <a:lnTo>
                  <a:pt x="2365188" y="775999"/>
                </a:lnTo>
                <a:cubicBezTo>
                  <a:pt x="2360973" y="737941"/>
                  <a:pt x="2357455" y="676554"/>
                  <a:pt x="2354633" y="591838"/>
                </a:cubicBezTo>
                <a:cubicBezTo>
                  <a:pt x="2351812" y="507122"/>
                  <a:pt x="2351097" y="441055"/>
                  <a:pt x="2352490" y="393639"/>
                </a:cubicBezTo>
                <a:lnTo>
                  <a:pt x="2530959" y="393639"/>
                </a:lnTo>
                <a:cubicBezTo>
                  <a:pt x="2529691" y="445377"/>
                  <a:pt x="2530722" y="512064"/>
                  <a:pt x="2534053" y="593700"/>
                </a:cubicBezTo>
                <a:cubicBezTo>
                  <a:pt x="2536135" y="644721"/>
                  <a:pt x="2538483" y="687592"/>
                  <a:pt x="2541099" y="722310"/>
                </a:cubicBezTo>
                <a:lnTo>
                  <a:pt x="2541178" y="723294"/>
                </a:lnTo>
                <a:lnTo>
                  <a:pt x="2549865" y="695197"/>
                </a:lnTo>
                <a:cubicBezTo>
                  <a:pt x="2559764" y="663697"/>
                  <a:pt x="2571393" y="627632"/>
                  <a:pt x="2584751" y="587002"/>
                </a:cubicBezTo>
                <a:cubicBezTo>
                  <a:pt x="2611469" y="505742"/>
                  <a:pt x="2630123" y="441288"/>
                  <a:pt x="2640714" y="393639"/>
                </a:cubicBezTo>
                <a:lnTo>
                  <a:pt x="2802814" y="393639"/>
                </a:lnTo>
                <a:lnTo>
                  <a:pt x="2804609" y="380700"/>
                </a:lnTo>
                <a:lnTo>
                  <a:pt x="2590966" y="380700"/>
                </a:lnTo>
                <a:lnTo>
                  <a:pt x="2616175" y="183345"/>
                </a:lnTo>
                <a:lnTo>
                  <a:pt x="2831479" y="183345"/>
                </a:lnTo>
                <a:close/>
                <a:moveTo>
                  <a:pt x="2151840" y="23548"/>
                </a:moveTo>
                <a:lnTo>
                  <a:pt x="2398058" y="23548"/>
                </a:lnTo>
                <a:lnTo>
                  <a:pt x="2376198" y="183345"/>
                </a:lnTo>
                <a:lnTo>
                  <a:pt x="2397764" y="183345"/>
                </a:lnTo>
                <a:cubicBezTo>
                  <a:pt x="2476988" y="183345"/>
                  <a:pt x="2552783" y="153627"/>
                  <a:pt x="2625149" y="94191"/>
                </a:cubicBezTo>
                <a:lnTo>
                  <a:pt x="2586252" y="380700"/>
                </a:lnTo>
                <a:lnTo>
                  <a:pt x="2349088" y="380700"/>
                </a:lnTo>
                <a:lnTo>
                  <a:pt x="2291894" y="792823"/>
                </a:lnTo>
                <a:lnTo>
                  <a:pt x="2045917" y="792823"/>
                </a:lnTo>
                <a:lnTo>
                  <a:pt x="2081902" y="533527"/>
                </a:lnTo>
                <a:lnTo>
                  <a:pt x="2081361" y="535497"/>
                </a:lnTo>
                <a:cubicBezTo>
                  <a:pt x="2075910" y="554363"/>
                  <a:pt x="2069904" y="574264"/>
                  <a:pt x="2063343" y="595200"/>
                </a:cubicBezTo>
                <a:cubicBezTo>
                  <a:pt x="2037098" y="678942"/>
                  <a:pt x="2016484" y="739209"/>
                  <a:pt x="2001500" y="775999"/>
                </a:cubicBezTo>
                <a:lnTo>
                  <a:pt x="1823862" y="775999"/>
                </a:lnTo>
                <a:cubicBezTo>
                  <a:pt x="1836739" y="731261"/>
                  <a:pt x="1856536" y="668262"/>
                  <a:pt x="1883253" y="587002"/>
                </a:cubicBezTo>
                <a:cubicBezTo>
                  <a:pt x="1909971" y="505742"/>
                  <a:pt x="1928625" y="441288"/>
                  <a:pt x="1939216" y="393639"/>
                </a:cubicBezTo>
                <a:lnTo>
                  <a:pt x="2101316" y="393639"/>
                </a:lnTo>
                <a:lnTo>
                  <a:pt x="2103111" y="380700"/>
                </a:lnTo>
                <a:lnTo>
                  <a:pt x="1887781" y="380700"/>
                </a:lnTo>
                <a:lnTo>
                  <a:pt x="1913016" y="183345"/>
                </a:lnTo>
                <a:lnTo>
                  <a:pt x="2129981" y="183345"/>
                </a:lnTo>
                <a:close/>
                <a:moveTo>
                  <a:pt x="5893861" y="21860"/>
                </a:moveTo>
                <a:lnTo>
                  <a:pt x="6131587" y="21860"/>
                </a:lnTo>
                <a:lnTo>
                  <a:pt x="6111389" y="161485"/>
                </a:lnTo>
                <a:lnTo>
                  <a:pt x="6417266" y="161485"/>
                </a:lnTo>
                <a:cubicBezTo>
                  <a:pt x="6453431" y="161485"/>
                  <a:pt x="6489110" y="153484"/>
                  <a:pt x="6524302" y="137482"/>
                </a:cubicBezTo>
                <a:cubicBezTo>
                  <a:pt x="6559494" y="121480"/>
                  <a:pt x="6597932" y="98638"/>
                  <a:pt x="6639615" y="68955"/>
                </a:cubicBezTo>
                <a:lnTo>
                  <a:pt x="6600717" y="358813"/>
                </a:lnTo>
                <a:lnTo>
                  <a:pt x="6085966" y="358813"/>
                </a:lnTo>
                <a:lnTo>
                  <a:pt x="6023922" y="788965"/>
                </a:lnTo>
                <a:lnTo>
                  <a:pt x="6408854" y="788965"/>
                </a:lnTo>
                <a:cubicBezTo>
                  <a:pt x="6445216" y="788965"/>
                  <a:pt x="6480930" y="781263"/>
                  <a:pt x="6515997" y="765859"/>
                </a:cubicBezTo>
                <a:cubicBezTo>
                  <a:pt x="6551064" y="750456"/>
                  <a:pt x="6590028" y="727315"/>
                  <a:pt x="6632891" y="696436"/>
                </a:cubicBezTo>
                <a:lnTo>
                  <a:pt x="6593966" y="986293"/>
                </a:lnTo>
                <a:lnTo>
                  <a:pt x="5998500" y="986293"/>
                </a:lnTo>
                <a:lnTo>
                  <a:pt x="5894183" y="1733199"/>
                </a:lnTo>
                <a:lnTo>
                  <a:pt x="5656644" y="1733199"/>
                </a:lnTo>
                <a:lnTo>
                  <a:pt x="5760934" y="986293"/>
                </a:lnTo>
                <a:lnTo>
                  <a:pt x="5713785" y="986293"/>
                </a:lnTo>
                <a:cubicBezTo>
                  <a:pt x="5689211" y="1034406"/>
                  <a:pt x="5649523" y="1098575"/>
                  <a:pt x="5594721" y="1178799"/>
                </a:cubicBezTo>
                <a:cubicBezTo>
                  <a:pt x="5539919" y="1259024"/>
                  <a:pt x="5470452" y="1343458"/>
                  <a:pt x="5386315" y="1432103"/>
                </a:cubicBezTo>
                <a:cubicBezTo>
                  <a:pt x="5302180" y="1520748"/>
                  <a:pt x="5202195" y="1597566"/>
                  <a:pt x="5086359" y="1662556"/>
                </a:cubicBezTo>
                <a:lnTo>
                  <a:pt x="5125792" y="1360804"/>
                </a:lnTo>
                <a:cubicBezTo>
                  <a:pt x="5252986" y="1257452"/>
                  <a:pt x="5364331" y="1132615"/>
                  <a:pt x="5459825" y="986293"/>
                </a:cubicBezTo>
                <a:lnTo>
                  <a:pt x="5170476" y="986293"/>
                </a:lnTo>
                <a:lnTo>
                  <a:pt x="5195685" y="788965"/>
                </a:lnTo>
                <a:lnTo>
                  <a:pt x="5786196" y="788965"/>
                </a:lnTo>
                <a:lnTo>
                  <a:pt x="5848427" y="358813"/>
                </a:lnTo>
                <a:lnTo>
                  <a:pt x="5333648" y="358813"/>
                </a:lnTo>
                <a:lnTo>
                  <a:pt x="5360625" y="161485"/>
                </a:lnTo>
                <a:lnTo>
                  <a:pt x="5873689" y="161485"/>
                </a:lnTo>
                <a:close/>
                <a:moveTo>
                  <a:pt x="1645759" y="0"/>
                </a:moveTo>
                <a:lnTo>
                  <a:pt x="1608603" y="286482"/>
                </a:lnTo>
                <a:lnTo>
                  <a:pt x="1216786" y="286482"/>
                </a:lnTo>
                <a:cubicBezTo>
                  <a:pt x="1241468" y="343222"/>
                  <a:pt x="1253808" y="406497"/>
                  <a:pt x="1253808" y="476310"/>
                </a:cubicBezTo>
                <a:cubicBezTo>
                  <a:pt x="1253808" y="508332"/>
                  <a:pt x="1251353" y="539130"/>
                  <a:pt x="1246442" y="568705"/>
                </a:cubicBezTo>
                <a:lnTo>
                  <a:pt x="1119032" y="1482561"/>
                </a:lnTo>
                <a:lnTo>
                  <a:pt x="753630" y="1482561"/>
                </a:lnTo>
                <a:lnTo>
                  <a:pt x="760702" y="1455986"/>
                </a:lnTo>
                <a:cubicBezTo>
                  <a:pt x="797903" y="1440198"/>
                  <a:pt x="827510" y="1421035"/>
                  <a:pt x="849521" y="1398497"/>
                </a:cubicBezTo>
                <a:cubicBezTo>
                  <a:pt x="871533" y="1375958"/>
                  <a:pt x="885619" y="1352357"/>
                  <a:pt x="891781" y="1327693"/>
                </a:cubicBezTo>
                <a:lnTo>
                  <a:pt x="901666" y="1272266"/>
                </a:lnTo>
                <a:cubicBezTo>
                  <a:pt x="793170" y="1345436"/>
                  <a:pt x="670369" y="1404319"/>
                  <a:pt x="533263" y="1448914"/>
                </a:cubicBezTo>
                <a:lnTo>
                  <a:pt x="566294" y="1209125"/>
                </a:lnTo>
                <a:cubicBezTo>
                  <a:pt x="701918" y="1144759"/>
                  <a:pt x="826862" y="1067419"/>
                  <a:pt x="941126" y="977105"/>
                </a:cubicBezTo>
                <a:lnTo>
                  <a:pt x="952137" y="915624"/>
                </a:lnTo>
                <a:cubicBezTo>
                  <a:pt x="845284" y="986811"/>
                  <a:pt x="722483" y="1045693"/>
                  <a:pt x="583733" y="1092271"/>
                </a:cubicBezTo>
                <a:lnTo>
                  <a:pt x="615023" y="852562"/>
                </a:lnTo>
                <a:cubicBezTo>
                  <a:pt x="752969" y="785893"/>
                  <a:pt x="878476" y="708526"/>
                  <a:pt x="991544" y="620462"/>
                </a:cubicBezTo>
                <a:lnTo>
                  <a:pt x="999419" y="560669"/>
                </a:lnTo>
                <a:lnTo>
                  <a:pt x="1002607" y="555632"/>
                </a:lnTo>
                <a:cubicBezTo>
                  <a:pt x="903577" y="622908"/>
                  <a:pt x="780776" y="681791"/>
                  <a:pt x="634204" y="732279"/>
                </a:cubicBezTo>
                <a:lnTo>
                  <a:pt x="665494" y="492544"/>
                </a:lnTo>
                <a:cubicBezTo>
                  <a:pt x="781419" y="436894"/>
                  <a:pt x="883700" y="377762"/>
                  <a:pt x="972336" y="315147"/>
                </a:cubicBezTo>
                <a:lnTo>
                  <a:pt x="958057" y="286482"/>
                </a:lnTo>
                <a:lnTo>
                  <a:pt x="681299" y="286482"/>
                </a:lnTo>
                <a:lnTo>
                  <a:pt x="706508" y="89154"/>
                </a:lnTo>
                <a:lnTo>
                  <a:pt x="1418374" y="89154"/>
                </a:lnTo>
                <a:cubicBezTo>
                  <a:pt x="1496384" y="89154"/>
                  <a:pt x="1572179" y="59436"/>
                  <a:pt x="1645759" y="0"/>
                </a:cubicBezTo>
                <a:close/>
              </a:path>
            </a:pathLst>
          </a:custGeom>
          <a:gradFill>
            <a:gsLst>
              <a:gs pos="0">
                <a:srgbClr val="FFF5C9"/>
              </a:gs>
              <a:gs pos="96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b="1">
                <a:solidFill>
                  <a:schemeClr val="lt1"/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AA308C-AAF3-A6E4-19A0-E1E90C149D5B}"/>
              </a:ext>
            </a:extLst>
          </p:cNvPr>
          <p:cNvSpPr txBox="1"/>
          <p:nvPr/>
        </p:nvSpPr>
        <p:spPr>
          <a:xfrm>
            <a:off x="2700573" y="3805559"/>
            <a:ext cx="6661501" cy="1736574"/>
          </a:xfrm>
          <a:custGeom>
            <a:avLst/>
            <a:gdLst/>
            <a:ahLst/>
            <a:cxnLst/>
            <a:rect l="l" t="t" r="r" b="b"/>
            <a:pathLst>
              <a:path w="6661501" h="1736574">
                <a:moveTo>
                  <a:pt x="5500517" y="1472461"/>
                </a:moveTo>
                <a:lnTo>
                  <a:pt x="5488971" y="1537558"/>
                </a:lnTo>
                <a:lnTo>
                  <a:pt x="6168074" y="1537558"/>
                </a:lnTo>
                <a:lnTo>
                  <a:pt x="6179834" y="1472461"/>
                </a:lnTo>
                <a:close/>
                <a:moveTo>
                  <a:pt x="5530708" y="1253782"/>
                </a:moveTo>
                <a:lnTo>
                  <a:pt x="5519269" y="1313816"/>
                </a:lnTo>
                <a:lnTo>
                  <a:pt x="6199952" y="1313816"/>
                </a:lnTo>
                <a:lnTo>
                  <a:pt x="6210105" y="1253782"/>
                </a:lnTo>
                <a:close/>
                <a:moveTo>
                  <a:pt x="2484694" y="1186488"/>
                </a:moveTo>
                <a:cubicBezTo>
                  <a:pt x="2405699" y="1398248"/>
                  <a:pt x="2342922" y="1565105"/>
                  <a:pt x="2296362" y="1687058"/>
                </a:cubicBezTo>
                <a:lnTo>
                  <a:pt x="2284642" y="1717662"/>
                </a:lnTo>
                <a:lnTo>
                  <a:pt x="2330643" y="1682942"/>
                </a:lnTo>
                <a:cubicBezTo>
                  <a:pt x="2351369" y="1665735"/>
                  <a:pt x="2369135" y="1649197"/>
                  <a:pt x="2383940" y="1633329"/>
                </a:cubicBezTo>
                <a:cubicBezTo>
                  <a:pt x="2413551" y="1601593"/>
                  <a:pt x="2431437" y="1564169"/>
                  <a:pt x="2437599" y="1521056"/>
                </a:cubicBezTo>
                <a:lnTo>
                  <a:pt x="2486676" y="1186488"/>
                </a:lnTo>
                <a:close/>
                <a:moveTo>
                  <a:pt x="798769" y="1186488"/>
                </a:moveTo>
                <a:cubicBezTo>
                  <a:pt x="719775" y="1398248"/>
                  <a:pt x="656997" y="1565105"/>
                  <a:pt x="610437" y="1687058"/>
                </a:cubicBezTo>
                <a:lnTo>
                  <a:pt x="598717" y="1717662"/>
                </a:lnTo>
                <a:lnTo>
                  <a:pt x="644718" y="1682942"/>
                </a:lnTo>
                <a:cubicBezTo>
                  <a:pt x="665444" y="1665735"/>
                  <a:pt x="683210" y="1649197"/>
                  <a:pt x="698015" y="1633329"/>
                </a:cubicBezTo>
                <a:cubicBezTo>
                  <a:pt x="727626" y="1601593"/>
                  <a:pt x="745512" y="1564169"/>
                  <a:pt x="751674" y="1521056"/>
                </a:cubicBezTo>
                <a:lnTo>
                  <a:pt x="800751" y="1186488"/>
                </a:lnTo>
                <a:close/>
                <a:moveTo>
                  <a:pt x="5560980" y="1036764"/>
                </a:moveTo>
                <a:lnTo>
                  <a:pt x="5549541" y="1096825"/>
                </a:lnTo>
                <a:lnTo>
                  <a:pt x="6228750" y="1096825"/>
                </a:lnTo>
                <a:lnTo>
                  <a:pt x="6240377" y="1036764"/>
                </a:lnTo>
                <a:close/>
                <a:moveTo>
                  <a:pt x="2480274" y="908926"/>
                </a:moveTo>
                <a:lnTo>
                  <a:pt x="2467040" y="989159"/>
                </a:lnTo>
                <a:lnTo>
                  <a:pt x="2511912" y="989159"/>
                </a:lnTo>
                <a:lnTo>
                  <a:pt x="2525360" y="908926"/>
                </a:lnTo>
                <a:close/>
                <a:moveTo>
                  <a:pt x="794349" y="908926"/>
                </a:moveTo>
                <a:lnTo>
                  <a:pt x="781115" y="989159"/>
                </a:lnTo>
                <a:lnTo>
                  <a:pt x="825986" y="989159"/>
                </a:lnTo>
                <a:lnTo>
                  <a:pt x="839435" y="908926"/>
                </a:lnTo>
                <a:close/>
                <a:moveTo>
                  <a:pt x="5774301" y="794537"/>
                </a:moveTo>
                <a:cubicBezTo>
                  <a:pt x="5756656" y="817075"/>
                  <a:pt x="5738368" y="832041"/>
                  <a:pt x="5719437" y="839435"/>
                </a:cubicBezTo>
                <a:lnTo>
                  <a:pt x="6301214" y="839435"/>
                </a:lnTo>
                <a:cubicBezTo>
                  <a:pt x="6333451" y="839435"/>
                  <a:pt x="6364880" y="833627"/>
                  <a:pt x="6395499" y="822009"/>
                </a:cubicBezTo>
                <a:cubicBezTo>
                  <a:pt x="6426118" y="810391"/>
                  <a:pt x="6452359" y="801234"/>
                  <a:pt x="6474218" y="794537"/>
                </a:cubicBezTo>
                <a:close/>
                <a:moveTo>
                  <a:pt x="2518957" y="631338"/>
                </a:moveTo>
                <a:lnTo>
                  <a:pt x="2505723" y="711571"/>
                </a:lnTo>
                <a:lnTo>
                  <a:pt x="2550595" y="711571"/>
                </a:lnTo>
                <a:lnTo>
                  <a:pt x="2564070" y="631338"/>
                </a:lnTo>
                <a:close/>
                <a:moveTo>
                  <a:pt x="833032" y="631338"/>
                </a:moveTo>
                <a:lnTo>
                  <a:pt x="819798" y="711571"/>
                </a:lnTo>
                <a:lnTo>
                  <a:pt x="864670" y="711571"/>
                </a:lnTo>
                <a:lnTo>
                  <a:pt x="878145" y="631338"/>
                </a:lnTo>
                <a:close/>
                <a:moveTo>
                  <a:pt x="2559221" y="350428"/>
                </a:moveTo>
                <a:lnTo>
                  <a:pt x="2544407" y="432322"/>
                </a:lnTo>
                <a:lnTo>
                  <a:pt x="2589439" y="432322"/>
                </a:lnTo>
                <a:lnTo>
                  <a:pt x="2604441" y="350428"/>
                </a:lnTo>
                <a:close/>
                <a:moveTo>
                  <a:pt x="873296" y="350428"/>
                </a:moveTo>
                <a:lnTo>
                  <a:pt x="858482" y="432322"/>
                </a:lnTo>
                <a:lnTo>
                  <a:pt x="903514" y="432322"/>
                </a:lnTo>
                <a:lnTo>
                  <a:pt x="918516" y="350428"/>
                </a:lnTo>
                <a:close/>
                <a:moveTo>
                  <a:pt x="4435349" y="288170"/>
                </a:moveTo>
                <a:lnTo>
                  <a:pt x="4327924" y="1026155"/>
                </a:lnTo>
                <a:cubicBezTo>
                  <a:pt x="4350249" y="936322"/>
                  <a:pt x="4370336" y="852915"/>
                  <a:pt x="4388186" y="775932"/>
                </a:cubicBezTo>
                <a:cubicBezTo>
                  <a:pt x="4406037" y="698949"/>
                  <a:pt x="4419972" y="624828"/>
                  <a:pt x="4429991" y="553569"/>
                </a:cubicBezTo>
                <a:lnTo>
                  <a:pt x="4433527" y="530343"/>
                </a:lnTo>
                <a:lnTo>
                  <a:pt x="4455146" y="370091"/>
                </a:lnTo>
                <a:lnTo>
                  <a:pt x="4699676" y="370091"/>
                </a:lnTo>
                <a:lnTo>
                  <a:pt x="4679504" y="533745"/>
                </a:lnTo>
                <a:cubicBezTo>
                  <a:pt x="4679504" y="537960"/>
                  <a:pt x="4678245" y="545086"/>
                  <a:pt x="4675727" y="555123"/>
                </a:cubicBezTo>
                <a:cubicBezTo>
                  <a:pt x="4665868" y="626435"/>
                  <a:pt x="4654675" y="692841"/>
                  <a:pt x="4642147" y="754340"/>
                </a:cubicBezTo>
                <a:cubicBezTo>
                  <a:pt x="4629618" y="815839"/>
                  <a:pt x="4609548" y="881771"/>
                  <a:pt x="4581938" y="952137"/>
                </a:cubicBezTo>
                <a:lnTo>
                  <a:pt x="4645321" y="952137"/>
                </a:lnTo>
                <a:lnTo>
                  <a:pt x="4741199" y="288170"/>
                </a:lnTo>
                <a:close/>
                <a:moveTo>
                  <a:pt x="6547709" y="249836"/>
                </a:moveTo>
                <a:lnTo>
                  <a:pt x="6470476" y="257483"/>
                </a:lnTo>
                <a:cubicBezTo>
                  <a:pt x="6322859" y="270100"/>
                  <a:pt x="6178400" y="276409"/>
                  <a:pt x="6037102" y="276409"/>
                </a:cubicBezTo>
                <a:lnTo>
                  <a:pt x="5986792" y="276409"/>
                </a:lnTo>
                <a:lnTo>
                  <a:pt x="5981622" y="315093"/>
                </a:lnTo>
                <a:lnTo>
                  <a:pt x="5976826" y="338131"/>
                </a:lnTo>
                <a:lnTo>
                  <a:pt x="6331486" y="338131"/>
                </a:lnTo>
                <a:cubicBezTo>
                  <a:pt x="6366723" y="338131"/>
                  <a:pt x="6401875" y="330430"/>
                  <a:pt x="6436942" y="315026"/>
                </a:cubicBezTo>
                <a:cubicBezTo>
                  <a:pt x="6463242" y="303473"/>
                  <a:pt x="6491734" y="287568"/>
                  <a:pt x="6522420" y="267310"/>
                </a:cubicBezTo>
                <a:close/>
                <a:moveTo>
                  <a:pt x="6661501" y="45407"/>
                </a:moveTo>
                <a:lnTo>
                  <a:pt x="6636078" y="242762"/>
                </a:lnTo>
                <a:lnTo>
                  <a:pt x="6619148" y="242762"/>
                </a:lnTo>
                <a:lnTo>
                  <a:pt x="6553368" y="249275"/>
                </a:lnTo>
                <a:lnTo>
                  <a:pt x="6539584" y="357554"/>
                </a:lnTo>
                <a:lnTo>
                  <a:pt x="6514938" y="535460"/>
                </a:lnTo>
                <a:lnTo>
                  <a:pt x="5925176" y="535460"/>
                </a:lnTo>
                <a:cubicBezTo>
                  <a:pt x="5919766" y="549372"/>
                  <a:pt x="5907826" y="569946"/>
                  <a:pt x="5889360" y="597182"/>
                </a:cubicBezTo>
                <a:lnTo>
                  <a:pt x="6435776" y="597182"/>
                </a:lnTo>
                <a:cubicBezTo>
                  <a:pt x="6471977" y="597182"/>
                  <a:pt x="6507415" y="589444"/>
                  <a:pt x="6542089" y="573969"/>
                </a:cubicBezTo>
                <a:cubicBezTo>
                  <a:pt x="6576762" y="558494"/>
                  <a:pt x="6616004" y="535397"/>
                  <a:pt x="6659813" y="504679"/>
                </a:cubicBezTo>
                <a:lnTo>
                  <a:pt x="6645562" y="616872"/>
                </a:lnTo>
                <a:lnTo>
                  <a:pt x="6620916" y="794537"/>
                </a:lnTo>
                <a:lnTo>
                  <a:pt x="6518314" y="794537"/>
                </a:lnTo>
                <a:lnTo>
                  <a:pt x="6509848" y="855080"/>
                </a:lnTo>
                <a:lnTo>
                  <a:pt x="6486300" y="1024976"/>
                </a:lnTo>
                <a:lnTo>
                  <a:pt x="6387101" y="1734887"/>
                </a:lnTo>
                <a:lnTo>
                  <a:pt x="5217597" y="1734887"/>
                </a:lnTo>
                <a:lnTo>
                  <a:pt x="5296652" y="1167976"/>
                </a:lnTo>
                <a:cubicBezTo>
                  <a:pt x="5254986" y="1195408"/>
                  <a:pt x="5204524" y="1220081"/>
                  <a:pt x="5145267" y="1241995"/>
                </a:cubicBezTo>
                <a:lnTo>
                  <a:pt x="5179879" y="973970"/>
                </a:lnTo>
                <a:cubicBezTo>
                  <a:pt x="5303019" y="909551"/>
                  <a:pt x="5401389" y="849740"/>
                  <a:pt x="5474987" y="794537"/>
                </a:cubicBezTo>
                <a:lnTo>
                  <a:pt x="5207498" y="794537"/>
                </a:lnTo>
                <a:lnTo>
                  <a:pt x="5232707" y="597182"/>
                </a:lnTo>
                <a:lnTo>
                  <a:pt x="5627551" y="597182"/>
                </a:lnTo>
                <a:cubicBezTo>
                  <a:pt x="5648071" y="565928"/>
                  <a:pt x="5662823" y="545354"/>
                  <a:pt x="5671806" y="535460"/>
                </a:cubicBezTo>
                <a:lnTo>
                  <a:pt x="5385806" y="535460"/>
                </a:lnTo>
                <a:lnTo>
                  <a:pt x="5411041" y="338131"/>
                </a:lnTo>
                <a:lnTo>
                  <a:pt x="5731626" y="338131"/>
                </a:lnTo>
                <a:cubicBezTo>
                  <a:pt x="5732108" y="336131"/>
                  <a:pt x="5733590" y="326353"/>
                  <a:pt x="5736073" y="308797"/>
                </a:cubicBezTo>
                <a:lnTo>
                  <a:pt x="5742449" y="276409"/>
                </a:lnTo>
                <a:lnTo>
                  <a:pt x="5340399" y="276409"/>
                </a:lnTo>
                <a:lnTo>
                  <a:pt x="5367375" y="79054"/>
                </a:lnTo>
                <a:lnTo>
                  <a:pt x="6062337" y="79054"/>
                </a:lnTo>
                <a:cubicBezTo>
                  <a:pt x="6253110" y="79054"/>
                  <a:pt x="6452832" y="67839"/>
                  <a:pt x="6661501" y="45407"/>
                </a:cubicBezTo>
                <a:close/>
                <a:moveTo>
                  <a:pt x="1981997" y="26923"/>
                </a:moveTo>
                <a:lnTo>
                  <a:pt x="2222777" y="26923"/>
                </a:lnTo>
                <a:cubicBezTo>
                  <a:pt x="2245209" y="175798"/>
                  <a:pt x="2273918" y="301573"/>
                  <a:pt x="2308904" y="404247"/>
                </a:cubicBezTo>
                <a:lnTo>
                  <a:pt x="2221373" y="404247"/>
                </a:lnTo>
                <a:lnTo>
                  <a:pt x="2200114" y="572188"/>
                </a:lnTo>
                <a:lnTo>
                  <a:pt x="2076750" y="1424857"/>
                </a:lnTo>
                <a:lnTo>
                  <a:pt x="2144044" y="1408033"/>
                </a:lnTo>
                <a:lnTo>
                  <a:pt x="2120747" y="1585311"/>
                </a:lnTo>
                <a:lnTo>
                  <a:pt x="2278070" y="1186488"/>
                </a:lnTo>
                <a:lnTo>
                  <a:pt x="2136758" y="1186488"/>
                </a:lnTo>
                <a:lnTo>
                  <a:pt x="2161993" y="989159"/>
                </a:lnTo>
                <a:lnTo>
                  <a:pt x="2239386" y="989159"/>
                </a:lnTo>
                <a:lnTo>
                  <a:pt x="2331916" y="334997"/>
                </a:lnTo>
                <a:lnTo>
                  <a:pt x="2355463" y="167619"/>
                </a:lnTo>
                <a:lnTo>
                  <a:pt x="2355463" y="153072"/>
                </a:lnTo>
                <a:lnTo>
                  <a:pt x="2450591" y="153072"/>
                </a:lnTo>
                <a:cubicBezTo>
                  <a:pt x="2463718" y="119282"/>
                  <a:pt x="2478023" y="77233"/>
                  <a:pt x="2493508" y="26923"/>
                </a:cubicBezTo>
                <a:lnTo>
                  <a:pt x="2700855" y="26923"/>
                </a:lnTo>
                <a:cubicBezTo>
                  <a:pt x="2691586" y="75286"/>
                  <a:pt x="2678691" y="117336"/>
                  <a:pt x="2662171" y="153072"/>
                </a:cubicBezTo>
                <a:cubicBezTo>
                  <a:pt x="2728519" y="151090"/>
                  <a:pt x="2797492" y="121372"/>
                  <a:pt x="2869090" y="63918"/>
                </a:cubicBezTo>
                <a:lnTo>
                  <a:pt x="2857062" y="170405"/>
                </a:lnTo>
                <a:lnTo>
                  <a:pt x="2833514" y="338640"/>
                </a:lnTo>
                <a:lnTo>
                  <a:pt x="2787883" y="662788"/>
                </a:lnTo>
                <a:lnTo>
                  <a:pt x="2948145" y="662788"/>
                </a:lnTo>
                <a:cubicBezTo>
                  <a:pt x="2938929" y="738958"/>
                  <a:pt x="2931017" y="830157"/>
                  <a:pt x="2924410" y="936385"/>
                </a:cubicBezTo>
                <a:cubicBezTo>
                  <a:pt x="2917801" y="1042613"/>
                  <a:pt x="2914497" y="1148894"/>
                  <a:pt x="2914497" y="1255228"/>
                </a:cubicBezTo>
                <a:lnTo>
                  <a:pt x="2912274" y="1313816"/>
                </a:lnTo>
                <a:lnTo>
                  <a:pt x="3001428" y="520324"/>
                </a:lnTo>
                <a:lnTo>
                  <a:pt x="2814708" y="520324"/>
                </a:lnTo>
                <a:lnTo>
                  <a:pt x="2841685" y="322996"/>
                </a:lnTo>
                <a:lnTo>
                  <a:pt x="3026663" y="322996"/>
                </a:lnTo>
                <a:lnTo>
                  <a:pt x="3068722" y="26923"/>
                </a:lnTo>
                <a:lnTo>
                  <a:pt x="3294688" y="26923"/>
                </a:lnTo>
                <a:lnTo>
                  <a:pt x="3257692" y="296072"/>
                </a:lnTo>
                <a:cubicBezTo>
                  <a:pt x="3274248" y="282196"/>
                  <a:pt x="3303403" y="261452"/>
                  <a:pt x="3345158" y="233841"/>
                </a:cubicBezTo>
                <a:lnTo>
                  <a:pt x="3306261" y="520324"/>
                </a:lnTo>
                <a:lnTo>
                  <a:pt x="3227206" y="520324"/>
                </a:lnTo>
                <a:lnTo>
                  <a:pt x="3057310" y="1736574"/>
                </a:lnTo>
                <a:lnTo>
                  <a:pt x="2680120" y="1736574"/>
                </a:lnTo>
                <a:cubicBezTo>
                  <a:pt x="2733234" y="1699552"/>
                  <a:pt x="2774935" y="1665101"/>
                  <a:pt x="2805225" y="1633222"/>
                </a:cubicBezTo>
                <a:cubicBezTo>
                  <a:pt x="2835514" y="1601343"/>
                  <a:pt x="2853785" y="1563517"/>
                  <a:pt x="2860035" y="1519744"/>
                </a:cubicBezTo>
                <a:lnTo>
                  <a:pt x="2887039" y="1342936"/>
                </a:lnTo>
                <a:lnTo>
                  <a:pt x="2745726" y="1342936"/>
                </a:lnTo>
                <a:lnTo>
                  <a:pt x="2745726" y="1273713"/>
                </a:lnTo>
                <a:cubicBezTo>
                  <a:pt x="2745726" y="1174593"/>
                  <a:pt x="2748825" y="1065004"/>
                  <a:pt x="2755022" y="944944"/>
                </a:cubicBezTo>
                <a:cubicBezTo>
                  <a:pt x="2755797" y="929937"/>
                  <a:pt x="2756602" y="915336"/>
                  <a:pt x="2757438" y="901141"/>
                </a:cubicBezTo>
                <a:lnTo>
                  <a:pt x="2759941" y="861275"/>
                </a:lnTo>
                <a:lnTo>
                  <a:pt x="2636722" y="1736574"/>
                </a:lnTo>
                <a:lnTo>
                  <a:pt x="2277400" y="1736574"/>
                </a:lnTo>
                <a:lnTo>
                  <a:pt x="2259585" y="1736574"/>
                </a:lnTo>
                <a:lnTo>
                  <a:pt x="2061078" y="1736574"/>
                </a:lnTo>
                <a:lnTo>
                  <a:pt x="2104333" y="1626922"/>
                </a:lnTo>
                <a:lnTo>
                  <a:pt x="2010653" y="1650174"/>
                </a:lnTo>
                <a:cubicBezTo>
                  <a:pt x="1904846" y="1674676"/>
                  <a:pt x="1796603" y="1694502"/>
                  <a:pt x="1685924" y="1709651"/>
                </a:cubicBezTo>
                <a:lnTo>
                  <a:pt x="1714535" y="1492124"/>
                </a:lnTo>
                <a:lnTo>
                  <a:pt x="1728064" y="1492124"/>
                </a:lnTo>
                <a:lnTo>
                  <a:pt x="1855526" y="1469085"/>
                </a:lnTo>
                <a:lnTo>
                  <a:pt x="1968549" y="690220"/>
                </a:lnTo>
                <a:lnTo>
                  <a:pt x="1828925" y="690220"/>
                </a:lnTo>
                <a:lnTo>
                  <a:pt x="1854133" y="492892"/>
                </a:lnTo>
                <a:lnTo>
                  <a:pt x="1992365" y="492892"/>
                </a:lnTo>
                <a:cubicBezTo>
                  <a:pt x="2062654" y="492892"/>
                  <a:pt x="2129902" y="470139"/>
                  <a:pt x="2194108" y="424634"/>
                </a:cubicBezTo>
                <a:lnTo>
                  <a:pt x="2220772" y="404247"/>
                </a:lnTo>
                <a:lnTo>
                  <a:pt x="2052506" y="404247"/>
                </a:lnTo>
                <a:cubicBezTo>
                  <a:pt x="2019037" y="285946"/>
                  <a:pt x="1995535" y="160172"/>
                  <a:pt x="1981997" y="26923"/>
                </a:cubicBezTo>
                <a:close/>
                <a:moveTo>
                  <a:pt x="296072" y="26923"/>
                </a:moveTo>
                <a:lnTo>
                  <a:pt x="536852" y="26923"/>
                </a:lnTo>
                <a:cubicBezTo>
                  <a:pt x="559284" y="175798"/>
                  <a:pt x="587993" y="301573"/>
                  <a:pt x="622979" y="404247"/>
                </a:cubicBezTo>
                <a:lnTo>
                  <a:pt x="535448" y="404247"/>
                </a:lnTo>
                <a:lnTo>
                  <a:pt x="514189" y="572188"/>
                </a:lnTo>
                <a:lnTo>
                  <a:pt x="390825" y="1424857"/>
                </a:lnTo>
                <a:lnTo>
                  <a:pt x="458119" y="1408033"/>
                </a:lnTo>
                <a:lnTo>
                  <a:pt x="434822" y="1585310"/>
                </a:lnTo>
                <a:lnTo>
                  <a:pt x="592145" y="1186488"/>
                </a:lnTo>
                <a:lnTo>
                  <a:pt x="450833" y="1186488"/>
                </a:lnTo>
                <a:lnTo>
                  <a:pt x="476068" y="989159"/>
                </a:lnTo>
                <a:lnTo>
                  <a:pt x="553461" y="989159"/>
                </a:lnTo>
                <a:lnTo>
                  <a:pt x="645991" y="334997"/>
                </a:lnTo>
                <a:lnTo>
                  <a:pt x="669538" y="167619"/>
                </a:lnTo>
                <a:lnTo>
                  <a:pt x="669538" y="153072"/>
                </a:lnTo>
                <a:lnTo>
                  <a:pt x="764667" y="153072"/>
                </a:lnTo>
                <a:cubicBezTo>
                  <a:pt x="777793" y="119282"/>
                  <a:pt x="792099" y="77233"/>
                  <a:pt x="807582" y="26923"/>
                </a:cubicBezTo>
                <a:lnTo>
                  <a:pt x="1014930" y="26923"/>
                </a:lnTo>
                <a:cubicBezTo>
                  <a:pt x="1005661" y="75286"/>
                  <a:pt x="992766" y="117336"/>
                  <a:pt x="976246" y="153072"/>
                </a:cubicBezTo>
                <a:cubicBezTo>
                  <a:pt x="1042594" y="151090"/>
                  <a:pt x="1111567" y="121372"/>
                  <a:pt x="1183165" y="63918"/>
                </a:cubicBezTo>
                <a:lnTo>
                  <a:pt x="1171137" y="170405"/>
                </a:lnTo>
                <a:lnTo>
                  <a:pt x="1147589" y="338640"/>
                </a:lnTo>
                <a:lnTo>
                  <a:pt x="1101958" y="662788"/>
                </a:lnTo>
                <a:lnTo>
                  <a:pt x="1262220" y="662788"/>
                </a:lnTo>
                <a:cubicBezTo>
                  <a:pt x="1253004" y="738958"/>
                  <a:pt x="1245093" y="830157"/>
                  <a:pt x="1238485" y="936385"/>
                </a:cubicBezTo>
                <a:cubicBezTo>
                  <a:pt x="1231877" y="1042613"/>
                  <a:pt x="1228573" y="1148894"/>
                  <a:pt x="1228573" y="1255228"/>
                </a:cubicBezTo>
                <a:lnTo>
                  <a:pt x="1226349" y="1313816"/>
                </a:lnTo>
                <a:lnTo>
                  <a:pt x="1315503" y="520324"/>
                </a:lnTo>
                <a:lnTo>
                  <a:pt x="1128783" y="520324"/>
                </a:lnTo>
                <a:lnTo>
                  <a:pt x="1155760" y="322996"/>
                </a:lnTo>
                <a:lnTo>
                  <a:pt x="1340738" y="322996"/>
                </a:lnTo>
                <a:lnTo>
                  <a:pt x="1382797" y="26923"/>
                </a:lnTo>
                <a:lnTo>
                  <a:pt x="1608763" y="26923"/>
                </a:lnTo>
                <a:lnTo>
                  <a:pt x="1571767" y="296072"/>
                </a:lnTo>
                <a:cubicBezTo>
                  <a:pt x="1588323" y="282196"/>
                  <a:pt x="1617478" y="261452"/>
                  <a:pt x="1659234" y="233841"/>
                </a:cubicBezTo>
                <a:lnTo>
                  <a:pt x="1620336" y="520324"/>
                </a:lnTo>
                <a:lnTo>
                  <a:pt x="1541281" y="520324"/>
                </a:lnTo>
                <a:lnTo>
                  <a:pt x="1371385" y="1736574"/>
                </a:lnTo>
                <a:lnTo>
                  <a:pt x="994195" y="1736574"/>
                </a:lnTo>
                <a:cubicBezTo>
                  <a:pt x="1047309" y="1699552"/>
                  <a:pt x="1089010" y="1665101"/>
                  <a:pt x="1119300" y="1633222"/>
                </a:cubicBezTo>
                <a:cubicBezTo>
                  <a:pt x="1149590" y="1601343"/>
                  <a:pt x="1167860" y="1563517"/>
                  <a:pt x="1174110" y="1519744"/>
                </a:cubicBezTo>
                <a:lnTo>
                  <a:pt x="1201114" y="1342936"/>
                </a:lnTo>
                <a:lnTo>
                  <a:pt x="1059801" y="1342936"/>
                </a:lnTo>
                <a:lnTo>
                  <a:pt x="1059801" y="1273713"/>
                </a:lnTo>
                <a:cubicBezTo>
                  <a:pt x="1059801" y="1174593"/>
                  <a:pt x="1062900" y="1065004"/>
                  <a:pt x="1069097" y="944944"/>
                </a:cubicBezTo>
                <a:cubicBezTo>
                  <a:pt x="1069872" y="929937"/>
                  <a:pt x="1070677" y="915336"/>
                  <a:pt x="1071512" y="901141"/>
                </a:cubicBezTo>
                <a:lnTo>
                  <a:pt x="1074016" y="861275"/>
                </a:lnTo>
                <a:lnTo>
                  <a:pt x="950797" y="1736574"/>
                </a:lnTo>
                <a:lnTo>
                  <a:pt x="591475" y="1736574"/>
                </a:lnTo>
                <a:lnTo>
                  <a:pt x="573661" y="1736574"/>
                </a:lnTo>
                <a:lnTo>
                  <a:pt x="375153" y="1736574"/>
                </a:lnTo>
                <a:lnTo>
                  <a:pt x="418408" y="1626922"/>
                </a:lnTo>
                <a:lnTo>
                  <a:pt x="324728" y="1650174"/>
                </a:lnTo>
                <a:cubicBezTo>
                  <a:pt x="218921" y="1674676"/>
                  <a:pt x="110679" y="1694502"/>
                  <a:pt x="0" y="1709651"/>
                </a:cubicBezTo>
                <a:lnTo>
                  <a:pt x="28610" y="1492124"/>
                </a:lnTo>
                <a:lnTo>
                  <a:pt x="42139" y="1492124"/>
                </a:lnTo>
                <a:lnTo>
                  <a:pt x="169601" y="1469085"/>
                </a:lnTo>
                <a:lnTo>
                  <a:pt x="282624" y="690220"/>
                </a:lnTo>
                <a:lnTo>
                  <a:pt x="143000" y="690220"/>
                </a:lnTo>
                <a:lnTo>
                  <a:pt x="168208" y="492892"/>
                </a:lnTo>
                <a:lnTo>
                  <a:pt x="306439" y="492892"/>
                </a:lnTo>
                <a:cubicBezTo>
                  <a:pt x="376730" y="492892"/>
                  <a:pt x="443977" y="470139"/>
                  <a:pt x="508182" y="424634"/>
                </a:cubicBezTo>
                <a:lnTo>
                  <a:pt x="534847" y="404247"/>
                </a:lnTo>
                <a:lnTo>
                  <a:pt x="366581" y="404247"/>
                </a:lnTo>
                <a:cubicBezTo>
                  <a:pt x="333113" y="285946"/>
                  <a:pt x="309610" y="160172"/>
                  <a:pt x="296072" y="26923"/>
                </a:cubicBezTo>
                <a:close/>
                <a:moveTo>
                  <a:pt x="5024359" y="0"/>
                </a:moveTo>
                <a:lnTo>
                  <a:pt x="4862634" y="1166289"/>
                </a:lnTo>
                <a:lnTo>
                  <a:pt x="4674254" y="1166289"/>
                </a:lnTo>
                <a:lnTo>
                  <a:pt x="4620622" y="1539246"/>
                </a:lnTo>
                <a:lnTo>
                  <a:pt x="4633775" y="1539246"/>
                </a:lnTo>
                <a:cubicBezTo>
                  <a:pt x="4714017" y="1539246"/>
                  <a:pt x="4789821" y="1508965"/>
                  <a:pt x="4861187" y="1448404"/>
                </a:cubicBezTo>
                <a:lnTo>
                  <a:pt x="4824004" y="1736574"/>
                </a:lnTo>
                <a:lnTo>
                  <a:pt x="4349222" y="1736574"/>
                </a:lnTo>
                <a:lnTo>
                  <a:pt x="4409792" y="1300877"/>
                </a:lnTo>
                <a:cubicBezTo>
                  <a:pt x="4370822" y="1406908"/>
                  <a:pt x="4300046" y="1552140"/>
                  <a:pt x="4197462" y="1736574"/>
                </a:cubicBezTo>
                <a:lnTo>
                  <a:pt x="3938760" y="1736574"/>
                </a:lnTo>
                <a:lnTo>
                  <a:pt x="3970719" y="1679380"/>
                </a:lnTo>
                <a:lnTo>
                  <a:pt x="3753754" y="1679380"/>
                </a:lnTo>
                <a:cubicBezTo>
                  <a:pt x="3737306" y="1626176"/>
                  <a:pt x="3725858" y="1575152"/>
                  <a:pt x="3719411" y="1526307"/>
                </a:cubicBezTo>
                <a:lnTo>
                  <a:pt x="3610218" y="1736574"/>
                </a:lnTo>
                <a:lnTo>
                  <a:pt x="3348302" y="1736574"/>
                </a:lnTo>
                <a:lnTo>
                  <a:pt x="3644374" y="1214723"/>
                </a:lnTo>
                <a:lnTo>
                  <a:pt x="3652786" y="1203445"/>
                </a:lnTo>
                <a:cubicBezTo>
                  <a:pt x="3618192" y="998294"/>
                  <a:pt x="3584546" y="750228"/>
                  <a:pt x="3551845" y="459245"/>
                </a:cubicBezTo>
                <a:lnTo>
                  <a:pt x="3808993" y="459245"/>
                </a:lnTo>
                <a:cubicBezTo>
                  <a:pt x="3812672" y="545256"/>
                  <a:pt x="3823584" y="670298"/>
                  <a:pt x="3841730" y="834372"/>
                </a:cubicBezTo>
                <a:cubicBezTo>
                  <a:pt x="3845855" y="781544"/>
                  <a:pt x="3853584" y="722255"/>
                  <a:pt x="3864916" y="656506"/>
                </a:cubicBezTo>
                <a:cubicBezTo>
                  <a:pt x="3876247" y="590757"/>
                  <a:pt x="3890843" y="494312"/>
                  <a:pt x="3908702" y="367171"/>
                </a:cubicBezTo>
                <a:lnTo>
                  <a:pt x="3912679" y="335292"/>
                </a:lnTo>
                <a:lnTo>
                  <a:pt x="3587180" y="335292"/>
                </a:lnTo>
                <a:lnTo>
                  <a:pt x="3612388" y="137937"/>
                </a:lnTo>
                <a:lnTo>
                  <a:pt x="3969299" y="137937"/>
                </a:lnTo>
                <a:cubicBezTo>
                  <a:pt x="4049541" y="137937"/>
                  <a:pt x="4125345" y="107656"/>
                  <a:pt x="4196711" y="47095"/>
                </a:cubicBezTo>
                <a:lnTo>
                  <a:pt x="4160868" y="325460"/>
                </a:lnTo>
                <a:cubicBezTo>
                  <a:pt x="4160082" y="327014"/>
                  <a:pt x="4159689" y="328702"/>
                  <a:pt x="4159689" y="330523"/>
                </a:cubicBezTo>
                <a:lnTo>
                  <a:pt x="4149000" y="401648"/>
                </a:lnTo>
                <a:cubicBezTo>
                  <a:pt x="4130337" y="535004"/>
                  <a:pt x="4113040" y="644487"/>
                  <a:pt x="4097110" y="730096"/>
                </a:cubicBezTo>
                <a:cubicBezTo>
                  <a:pt x="4081179" y="815705"/>
                  <a:pt x="4058502" y="900934"/>
                  <a:pt x="4029079" y="985784"/>
                </a:cubicBezTo>
                <a:cubicBezTo>
                  <a:pt x="3999655" y="1070634"/>
                  <a:pt x="3960762" y="1149563"/>
                  <a:pt x="3912399" y="1222572"/>
                </a:cubicBezTo>
                <a:cubicBezTo>
                  <a:pt x="3931473" y="1332854"/>
                  <a:pt x="3949596" y="1429246"/>
                  <a:pt x="3966768" y="1511747"/>
                </a:cubicBezTo>
                <a:cubicBezTo>
                  <a:pt x="3983939" y="1594248"/>
                  <a:pt x="3991748" y="1640419"/>
                  <a:pt x="3990195" y="1650260"/>
                </a:cubicBezTo>
                <a:cubicBezTo>
                  <a:pt x="4093082" y="1451181"/>
                  <a:pt x="4178557" y="1289858"/>
                  <a:pt x="4246619" y="1166289"/>
                </a:cubicBezTo>
                <a:lnTo>
                  <a:pt x="4066624" y="1166289"/>
                </a:lnTo>
                <a:lnTo>
                  <a:pt x="4216348" y="90841"/>
                </a:lnTo>
                <a:lnTo>
                  <a:pt x="4807047" y="90841"/>
                </a:lnTo>
                <a:cubicBezTo>
                  <a:pt x="4842515" y="90841"/>
                  <a:pt x="4877680" y="83448"/>
                  <a:pt x="4912542" y="68660"/>
                </a:cubicBezTo>
                <a:cubicBezTo>
                  <a:pt x="4947403" y="53873"/>
                  <a:pt x="4984676" y="30986"/>
                  <a:pt x="5024359" y="0"/>
                </a:cubicBezTo>
                <a:close/>
              </a:path>
            </a:pathLst>
          </a:custGeom>
          <a:gradFill>
            <a:gsLst>
              <a:gs pos="0">
                <a:srgbClr val="FFF5C9"/>
              </a:gs>
              <a:gs pos="96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b="1">
                <a:solidFill>
                  <a:schemeClr val="lt1"/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612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6096000" y="1543868"/>
            <a:ext cx="390683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ln w="34925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3900" dirty="0">
              <a:ln w="34925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18" name="Shape 182">
            <a:extLst>
              <a:ext uri="{FF2B5EF4-FFF2-40B4-BE49-F238E27FC236}">
                <a16:creationId xmlns:a16="http://schemas.microsoft.com/office/drawing/2014/main" id="{A9D9A99E-F517-2495-7E52-BE7ECB3EE64F}"/>
              </a:ext>
            </a:extLst>
          </p:cNvPr>
          <p:cNvSpPr/>
          <p:nvPr/>
        </p:nvSpPr>
        <p:spPr>
          <a:xfrm>
            <a:off x="782567" y="4691040"/>
            <a:ext cx="1485122" cy="17032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gradFill>
            <a:gsLst>
              <a:gs pos="0">
                <a:srgbClr val="FFF5C9"/>
              </a:gs>
              <a:gs pos="96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0F37AF8-A4C9-166D-8D3F-5DEA6A0352DC}"/>
              </a:ext>
            </a:extLst>
          </p:cNvPr>
          <p:cNvSpPr txBox="1"/>
          <p:nvPr/>
        </p:nvSpPr>
        <p:spPr>
          <a:xfrm>
            <a:off x="7185080" y="3956702"/>
            <a:ext cx="8643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rgbClr val="FFF5C9"/>
                    </a:gs>
                    <a:gs pos="96000">
                      <a:schemeClr val="accent2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PART</a:t>
            </a:r>
            <a:endParaRPr lang="zh-CN" altLang="en-US" sz="1600" b="1" dirty="0">
              <a:gradFill>
                <a:gsLst>
                  <a:gs pos="0">
                    <a:srgbClr val="FFF5C9"/>
                  </a:gs>
                  <a:gs pos="96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D89C7A5-5912-9A05-7FF8-C98CCE407D8C}"/>
              </a:ext>
            </a:extLst>
          </p:cNvPr>
          <p:cNvGrpSpPr/>
          <p:nvPr/>
        </p:nvGrpSpPr>
        <p:grpSpPr>
          <a:xfrm rot="10800000">
            <a:off x="1992313" y="1923638"/>
            <a:ext cx="1088414" cy="558545"/>
            <a:chOff x="5768581" y="6299456"/>
            <a:chExt cx="1088414" cy="558545"/>
          </a:xfrm>
          <a:gradFill>
            <a:gsLst>
              <a:gs pos="0">
                <a:srgbClr val="FFF5C9">
                  <a:alpha val="0"/>
                </a:srgbClr>
              </a:gs>
              <a:gs pos="96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93DE8C7-BBBA-E5FC-9D59-12AD0EF7D14C}"/>
                </a:ext>
              </a:extLst>
            </p:cNvPr>
            <p:cNvSpPr/>
            <p:nvPr/>
          </p:nvSpPr>
          <p:spPr>
            <a:xfrm>
              <a:off x="6200563" y="6299456"/>
              <a:ext cx="391557" cy="253360"/>
            </a:xfrm>
            <a:custGeom>
              <a:avLst/>
              <a:gdLst>
                <a:gd name="connsiteX0" fmla="*/ 247602 w 391557"/>
                <a:gd name="connsiteY0" fmla="*/ 0 h 253360"/>
                <a:gd name="connsiteX1" fmla="*/ 276393 w 391557"/>
                <a:gd name="connsiteY1" fmla="*/ 0 h 253360"/>
                <a:gd name="connsiteX2" fmla="*/ 282151 w 391557"/>
                <a:gd name="connsiteY2" fmla="*/ 17275 h 253360"/>
                <a:gd name="connsiteX3" fmla="*/ 213053 w 391557"/>
                <a:gd name="connsiteY3" fmla="*/ 143955 h 253360"/>
                <a:gd name="connsiteX4" fmla="*/ 51824 w 391557"/>
                <a:gd name="connsiteY4" fmla="*/ 230328 h 253360"/>
                <a:gd name="connsiteX5" fmla="*/ 207295 w 391557"/>
                <a:gd name="connsiteY5" fmla="*/ 230328 h 253360"/>
                <a:gd name="connsiteX6" fmla="*/ 391557 w 391557"/>
                <a:gd name="connsiteY6" fmla="*/ 184262 h 253360"/>
                <a:gd name="connsiteX7" fmla="*/ 92131 w 391557"/>
                <a:gd name="connsiteY7" fmla="*/ 253360 h 253360"/>
                <a:gd name="connsiteX8" fmla="*/ 0 w 391557"/>
                <a:gd name="connsiteY8" fmla="*/ 253360 h 253360"/>
                <a:gd name="connsiteX9" fmla="*/ 172746 w 391557"/>
                <a:gd name="connsiteY9" fmla="*/ 126680 h 253360"/>
                <a:gd name="connsiteX10" fmla="*/ 224569 w 391557"/>
                <a:gd name="connsiteY10" fmla="*/ 63340 h 253360"/>
                <a:gd name="connsiteX11" fmla="*/ 213053 w 391557"/>
                <a:gd name="connsiteY11" fmla="*/ 17275 h 253360"/>
                <a:gd name="connsiteX12" fmla="*/ 247602 w 391557"/>
                <a:gd name="connsiteY12" fmla="*/ 0 h 25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557" h="253360">
                  <a:moveTo>
                    <a:pt x="247602" y="0"/>
                  </a:moveTo>
                  <a:lnTo>
                    <a:pt x="276393" y="0"/>
                  </a:lnTo>
                  <a:cubicBezTo>
                    <a:pt x="276393" y="5758"/>
                    <a:pt x="282151" y="0"/>
                    <a:pt x="282151" y="17275"/>
                  </a:cubicBezTo>
                  <a:cubicBezTo>
                    <a:pt x="282151" y="28791"/>
                    <a:pt x="184262" y="69098"/>
                    <a:pt x="213053" y="143955"/>
                  </a:cubicBezTo>
                  <a:cubicBezTo>
                    <a:pt x="166988" y="161229"/>
                    <a:pt x="92131" y="143955"/>
                    <a:pt x="51824" y="230328"/>
                  </a:cubicBezTo>
                  <a:lnTo>
                    <a:pt x="207295" y="230328"/>
                  </a:lnTo>
                  <a:cubicBezTo>
                    <a:pt x="259119" y="213053"/>
                    <a:pt x="339733" y="213053"/>
                    <a:pt x="391557" y="184262"/>
                  </a:cubicBezTo>
                  <a:cubicBezTo>
                    <a:pt x="305184" y="236086"/>
                    <a:pt x="190020" y="247602"/>
                    <a:pt x="92131" y="253360"/>
                  </a:cubicBezTo>
                  <a:cubicBezTo>
                    <a:pt x="63340" y="253360"/>
                    <a:pt x="0" y="241844"/>
                    <a:pt x="0" y="253360"/>
                  </a:cubicBezTo>
                  <a:cubicBezTo>
                    <a:pt x="0" y="155471"/>
                    <a:pt x="103648" y="149713"/>
                    <a:pt x="172746" y="126680"/>
                  </a:cubicBezTo>
                  <a:cubicBezTo>
                    <a:pt x="155471" y="92131"/>
                    <a:pt x="190020" y="69098"/>
                    <a:pt x="224569" y="63340"/>
                  </a:cubicBezTo>
                  <a:cubicBezTo>
                    <a:pt x="218811" y="51824"/>
                    <a:pt x="218811" y="34549"/>
                    <a:pt x="213053" y="17275"/>
                  </a:cubicBezTo>
                  <a:lnTo>
                    <a:pt x="247602" y="0"/>
                  </a:ln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02B8EBC-87EF-7052-D90E-4E22EBB426CF}"/>
                </a:ext>
              </a:extLst>
            </p:cNvPr>
            <p:cNvSpPr/>
            <p:nvPr/>
          </p:nvSpPr>
          <p:spPr>
            <a:xfrm>
              <a:off x="5768581" y="6328248"/>
              <a:ext cx="1088414" cy="529753"/>
            </a:xfrm>
            <a:custGeom>
              <a:avLst/>
              <a:gdLst>
                <a:gd name="connsiteX0" fmla="*/ 1088414 w 1088414"/>
                <a:gd name="connsiteY0" fmla="*/ 0 h 529753"/>
                <a:gd name="connsiteX1" fmla="*/ 385916 w 1088414"/>
                <a:gd name="connsiteY1" fmla="*/ 408831 h 529753"/>
                <a:gd name="connsiteX2" fmla="*/ 5875 w 1088414"/>
                <a:gd name="connsiteY2" fmla="*/ 529753 h 529753"/>
                <a:gd name="connsiteX3" fmla="*/ 155588 w 1088414"/>
                <a:gd name="connsiteY3" fmla="*/ 339733 h 529753"/>
                <a:gd name="connsiteX4" fmla="*/ 149830 w 1088414"/>
                <a:gd name="connsiteY4" fmla="*/ 328217 h 529753"/>
                <a:gd name="connsiteX5" fmla="*/ 34666 w 1088414"/>
                <a:gd name="connsiteY5" fmla="*/ 385799 h 529753"/>
                <a:gd name="connsiteX6" fmla="*/ 218928 w 1088414"/>
                <a:gd name="connsiteY6" fmla="*/ 213053 h 529753"/>
                <a:gd name="connsiteX7" fmla="*/ 201654 w 1088414"/>
                <a:gd name="connsiteY7" fmla="*/ 207295 h 529753"/>
                <a:gd name="connsiteX8" fmla="*/ 155588 w 1088414"/>
                <a:gd name="connsiteY8" fmla="*/ 218811 h 529753"/>
                <a:gd name="connsiteX9" fmla="*/ 362883 w 1088414"/>
                <a:gd name="connsiteY9" fmla="*/ 92131 h 529753"/>
                <a:gd name="connsiteX10" fmla="*/ 465810 w 1088414"/>
                <a:gd name="connsiteY10" fmla="*/ 89252 h 529753"/>
                <a:gd name="connsiteX11" fmla="*/ 482961 w 1088414"/>
                <a:gd name="connsiteY11" fmla="*/ 88933 h 529753"/>
                <a:gd name="connsiteX12" fmla="*/ 434500 w 1088414"/>
                <a:gd name="connsiteY12" fmla="*/ 98969 h 529753"/>
                <a:gd name="connsiteX13" fmla="*/ 230445 w 1088414"/>
                <a:gd name="connsiteY13" fmla="*/ 166988 h 529753"/>
                <a:gd name="connsiteX14" fmla="*/ 345608 w 1088414"/>
                <a:gd name="connsiteY14" fmla="*/ 190020 h 529753"/>
                <a:gd name="connsiteX15" fmla="*/ 195896 w 1088414"/>
                <a:gd name="connsiteY15" fmla="*/ 282151 h 529753"/>
                <a:gd name="connsiteX16" fmla="*/ 293785 w 1088414"/>
                <a:gd name="connsiteY16" fmla="*/ 282151 h 529753"/>
                <a:gd name="connsiteX17" fmla="*/ 126797 w 1088414"/>
                <a:gd name="connsiteY17" fmla="*/ 414590 h 529753"/>
                <a:gd name="connsiteX18" fmla="*/ 138314 w 1088414"/>
                <a:gd name="connsiteY18" fmla="*/ 420348 h 529753"/>
                <a:gd name="connsiteX19" fmla="*/ 719891 w 1088414"/>
                <a:gd name="connsiteY19" fmla="*/ 293668 h 529753"/>
                <a:gd name="connsiteX20" fmla="*/ 1088414 w 1088414"/>
                <a:gd name="connsiteY20" fmla="*/ 0 h 52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88414" h="529753">
                  <a:moveTo>
                    <a:pt x="1088414" y="0"/>
                  </a:moveTo>
                  <a:cubicBezTo>
                    <a:pt x="979009" y="305184"/>
                    <a:pt x="622001" y="368524"/>
                    <a:pt x="385916" y="408831"/>
                  </a:cubicBezTo>
                  <a:cubicBezTo>
                    <a:pt x="259236" y="431864"/>
                    <a:pt x="132555" y="449139"/>
                    <a:pt x="5875" y="529753"/>
                  </a:cubicBezTo>
                  <a:cubicBezTo>
                    <a:pt x="-28674" y="466413"/>
                    <a:pt x="98006" y="374282"/>
                    <a:pt x="155588" y="339733"/>
                  </a:cubicBezTo>
                  <a:cubicBezTo>
                    <a:pt x="155588" y="339733"/>
                    <a:pt x="155588" y="333975"/>
                    <a:pt x="149830" y="328217"/>
                  </a:cubicBezTo>
                  <a:cubicBezTo>
                    <a:pt x="115281" y="345491"/>
                    <a:pt x="74974" y="368524"/>
                    <a:pt x="34666" y="385799"/>
                  </a:cubicBezTo>
                  <a:cubicBezTo>
                    <a:pt x="40425" y="310942"/>
                    <a:pt x="161346" y="241844"/>
                    <a:pt x="218928" y="213053"/>
                  </a:cubicBezTo>
                  <a:cubicBezTo>
                    <a:pt x="213170" y="207295"/>
                    <a:pt x="213170" y="207295"/>
                    <a:pt x="201654" y="207295"/>
                  </a:cubicBezTo>
                  <a:cubicBezTo>
                    <a:pt x="184379" y="207295"/>
                    <a:pt x="172863" y="213053"/>
                    <a:pt x="155588" y="218811"/>
                  </a:cubicBezTo>
                  <a:cubicBezTo>
                    <a:pt x="172863" y="120922"/>
                    <a:pt x="293785" y="92131"/>
                    <a:pt x="362883" y="92131"/>
                  </a:cubicBezTo>
                  <a:cubicBezTo>
                    <a:pt x="417586" y="89252"/>
                    <a:pt x="447816" y="89252"/>
                    <a:pt x="465810" y="89252"/>
                  </a:cubicBezTo>
                  <a:lnTo>
                    <a:pt x="482961" y="88933"/>
                  </a:lnTo>
                  <a:lnTo>
                    <a:pt x="434500" y="98969"/>
                  </a:lnTo>
                  <a:cubicBezTo>
                    <a:pt x="369721" y="108686"/>
                    <a:pt x="295224" y="115164"/>
                    <a:pt x="230445" y="166988"/>
                  </a:cubicBezTo>
                  <a:cubicBezTo>
                    <a:pt x="259236" y="201537"/>
                    <a:pt x="305301" y="190020"/>
                    <a:pt x="345608" y="190020"/>
                  </a:cubicBezTo>
                  <a:cubicBezTo>
                    <a:pt x="311059" y="224569"/>
                    <a:pt x="224686" y="213053"/>
                    <a:pt x="195896" y="282151"/>
                  </a:cubicBezTo>
                  <a:lnTo>
                    <a:pt x="293785" y="282151"/>
                  </a:lnTo>
                  <a:cubicBezTo>
                    <a:pt x="241961" y="316700"/>
                    <a:pt x="155588" y="339733"/>
                    <a:pt x="126797" y="414590"/>
                  </a:cubicBezTo>
                  <a:cubicBezTo>
                    <a:pt x="126797" y="414590"/>
                    <a:pt x="121039" y="420348"/>
                    <a:pt x="138314" y="420348"/>
                  </a:cubicBezTo>
                  <a:cubicBezTo>
                    <a:pt x="155588" y="420348"/>
                    <a:pt x="558661" y="333975"/>
                    <a:pt x="719891" y="293668"/>
                  </a:cubicBezTo>
                  <a:cubicBezTo>
                    <a:pt x="835054" y="264877"/>
                    <a:pt x="1007800" y="120922"/>
                    <a:pt x="1088414" y="0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9" name="Shape 182">
            <a:extLst>
              <a:ext uri="{FF2B5EF4-FFF2-40B4-BE49-F238E27FC236}">
                <a16:creationId xmlns:a16="http://schemas.microsoft.com/office/drawing/2014/main" id="{B7F57671-D196-196C-B4D6-B097A25DECE6}"/>
              </a:ext>
            </a:extLst>
          </p:cNvPr>
          <p:cNvSpPr/>
          <p:nvPr/>
        </p:nvSpPr>
        <p:spPr>
          <a:xfrm>
            <a:off x="292878" y="5257800"/>
            <a:ext cx="990950" cy="11365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solidFill>
            <a:srgbClr val="FFF5C9">
              <a:alpha val="42000"/>
            </a:srgbClr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" name="Shape 182">
            <a:extLst>
              <a:ext uri="{FF2B5EF4-FFF2-40B4-BE49-F238E27FC236}">
                <a16:creationId xmlns:a16="http://schemas.microsoft.com/office/drawing/2014/main" id="{3E610D97-A710-78AF-B18E-E23EA98FF47D}"/>
              </a:ext>
            </a:extLst>
          </p:cNvPr>
          <p:cNvSpPr/>
          <p:nvPr/>
        </p:nvSpPr>
        <p:spPr>
          <a:xfrm>
            <a:off x="1882984" y="5499100"/>
            <a:ext cx="780555" cy="8952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solidFill>
            <a:srgbClr val="FFF5C9">
              <a:alpha val="62000"/>
            </a:srgbClr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C80E-E092-34A1-E330-39D1E4A7C7DC}"/>
              </a:ext>
            </a:extLst>
          </p:cNvPr>
          <p:cNvGrpSpPr/>
          <p:nvPr/>
        </p:nvGrpSpPr>
        <p:grpSpPr>
          <a:xfrm>
            <a:off x="1984584" y="2476684"/>
            <a:ext cx="3979618" cy="646331"/>
            <a:chOff x="1882984" y="2260696"/>
            <a:chExt cx="3979618" cy="64633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650A9CC-14E1-8C02-D304-489225F89D56}"/>
                </a:ext>
              </a:extLst>
            </p:cNvPr>
            <p:cNvSpPr/>
            <p:nvPr/>
          </p:nvSpPr>
          <p:spPr>
            <a:xfrm rot="10800000" flipV="1">
              <a:off x="1882984" y="2260696"/>
              <a:ext cx="3979618" cy="646331"/>
            </a:xfrm>
            <a:custGeom>
              <a:avLst/>
              <a:gdLst>
                <a:gd name="connsiteX0" fmla="*/ 2386797 w 3979618"/>
                <a:gd name="connsiteY0" fmla="*/ 0 h 646331"/>
                <a:gd name="connsiteX1" fmla="*/ 776067 w 3979618"/>
                <a:gd name="connsiteY1" fmla="*/ 0 h 646331"/>
                <a:gd name="connsiteX2" fmla="*/ 538154 w 3979618"/>
                <a:gd name="connsiteY2" fmla="*/ 0 h 646331"/>
                <a:gd name="connsiteX3" fmla="*/ 515802 w 3979618"/>
                <a:gd name="connsiteY3" fmla="*/ 0 h 646331"/>
                <a:gd name="connsiteX4" fmla="*/ 515041 w 3979618"/>
                <a:gd name="connsiteY4" fmla="*/ 518 h 646331"/>
                <a:gd name="connsiteX5" fmla="*/ 224533 w 3979618"/>
                <a:gd name="connsiteY5" fmla="*/ 518 h 646331"/>
                <a:gd name="connsiteX6" fmla="*/ 212138 w 3979618"/>
                <a:gd name="connsiteY6" fmla="*/ 8961 h 646331"/>
                <a:gd name="connsiteX7" fmla="*/ 170792 w 3979618"/>
                <a:gd name="connsiteY7" fmla="*/ 41631 h 646331"/>
                <a:gd name="connsiteX8" fmla="*/ 160958 w 3979618"/>
                <a:gd name="connsiteY8" fmla="*/ 95893 h 646331"/>
                <a:gd name="connsiteX9" fmla="*/ 72445 w 3979618"/>
                <a:gd name="connsiteY9" fmla="*/ 147799 h 646331"/>
                <a:gd name="connsiteX10" fmla="*/ 62608 w 3979618"/>
                <a:gd name="connsiteY10" fmla="*/ 237453 h 646331"/>
                <a:gd name="connsiteX11" fmla="*/ 9132 w 3979618"/>
                <a:gd name="connsiteY11" fmla="*/ 317077 h 646331"/>
                <a:gd name="connsiteX12" fmla="*/ 0 w 3979618"/>
                <a:gd name="connsiteY12" fmla="*/ 322908 h 646331"/>
                <a:gd name="connsiteX13" fmla="*/ 9132 w 3979618"/>
                <a:gd name="connsiteY13" fmla="*/ 328736 h 646331"/>
                <a:gd name="connsiteX14" fmla="*/ 62608 w 3979618"/>
                <a:gd name="connsiteY14" fmla="*/ 408362 h 646331"/>
                <a:gd name="connsiteX15" fmla="*/ 72445 w 3979618"/>
                <a:gd name="connsiteY15" fmla="*/ 498016 h 646331"/>
                <a:gd name="connsiteX16" fmla="*/ 160958 w 3979618"/>
                <a:gd name="connsiteY16" fmla="*/ 549920 h 646331"/>
                <a:gd name="connsiteX17" fmla="*/ 170792 w 3979618"/>
                <a:gd name="connsiteY17" fmla="*/ 604185 h 646331"/>
                <a:gd name="connsiteX18" fmla="*/ 212138 w 3979618"/>
                <a:gd name="connsiteY18" fmla="*/ 636852 h 646331"/>
                <a:gd name="connsiteX19" fmla="*/ 225293 w 3979618"/>
                <a:gd name="connsiteY19" fmla="*/ 645813 h 646331"/>
                <a:gd name="connsiteX20" fmla="*/ 247645 w 3979618"/>
                <a:gd name="connsiteY20" fmla="*/ 645813 h 646331"/>
                <a:gd name="connsiteX21" fmla="*/ 485560 w 3979618"/>
                <a:gd name="connsiteY21" fmla="*/ 645813 h 646331"/>
                <a:gd name="connsiteX22" fmla="*/ 1274812 w 3979618"/>
                <a:gd name="connsiteY22" fmla="*/ 645813 h 646331"/>
                <a:gd name="connsiteX23" fmla="*/ 1302316 w 3979618"/>
                <a:gd name="connsiteY23" fmla="*/ 645813 h 646331"/>
                <a:gd name="connsiteX24" fmla="*/ 1592823 w 3979618"/>
                <a:gd name="connsiteY24" fmla="*/ 645813 h 646331"/>
                <a:gd name="connsiteX25" fmla="*/ 1592823 w 3979618"/>
                <a:gd name="connsiteY25" fmla="*/ 646331 h 646331"/>
                <a:gd name="connsiteX26" fmla="*/ 3203551 w 3979618"/>
                <a:gd name="connsiteY26" fmla="*/ 646331 h 646331"/>
                <a:gd name="connsiteX27" fmla="*/ 3441466 w 3979618"/>
                <a:gd name="connsiteY27" fmla="*/ 646331 h 646331"/>
                <a:gd name="connsiteX28" fmla="*/ 3463818 w 3979618"/>
                <a:gd name="connsiteY28" fmla="*/ 646331 h 646331"/>
                <a:gd name="connsiteX29" fmla="*/ 3464577 w 3979618"/>
                <a:gd name="connsiteY29" fmla="*/ 645813 h 646331"/>
                <a:gd name="connsiteX30" fmla="*/ 3755085 w 3979618"/>
                <a:gd name="connsiteY30" fmla="*/ 645813 h 646331"/>
                <a:gd name="connsiteX31" fmla="*/ 3767482 w 3979618"/>
                <a:gd name="connsiteY31" fmla="*/ 637370 h 646331"/>
                <a:gd name="connsiteX32" fmla="*/ 3808826 w 3979618"/>
                <a:gd name="connsiteY32" fmla="*/ 604701 h 646331"/>
                <a:gd name="connsiteX33" fmla="*/ 3818660 w 3979618"/>
                <a:gd name="connsiteY33" fmla="*/ 550438 h 646331"/>
                <a:gd name="connsiteX34" fmla="*/ 3907175 w 3979618"/>
                <a:gd name="connsiteY34" fmla="*/ 498532 h 646331"/>
                <a:gd name="connsiteX35" fmla="*/ 3917010 w 3979618"/>
                <a:gd name="connsiteY35" fmla="*/ 408878 h 646331"/>
                <a:gd name="connsiteX36" fmla="*/ 3970486 w 3979618"/>
                <a:gd name="connsiteY36" fmla="*/ 329254 h 646331"/>
                <a:gd name="connsiteX37" fmla="*/ 3979618 w 3979618"/>
                <a:gd name="connsiteY37" fmla="*/ 323423 h 646331"/>
                <a:gd name="connsiteX38" fmla="*/ 3970486 w 3979618"/>
                <a:gd name="connsiteY38" fmla="*/ 317595 h 646331"/>
                <a:gd name="connsiteX39" fmla="*/ 3917010 w 3979618"/>
                <a:gd name="connsiteY39" fmla="*/ 237969 h 646331"/>
                <a:gd name="connsiteX40" fmla="*/ 3907175 w 3979618"/>
                <a:gd name="connsiteY40" fmla="*/ 148315 h 646331"/>
                <a:gd name="connsiteX41" fmla="*/ 3818660 w 3979618"/>
                <a:gd name="connsiteY41" fmla="*/ 96411 h 646331"/>
                <a:gd name="connsiteX42" fmla="*/ 3808826 w 3979618"/>
                <a:gd name="connsiteY42" fmla="*/ 42147 h 646331"/>
                <a:gd name="connsiteX43" fmla="*/ 3767482 w 3979618"/>
                <a:gd name="connsiteY43" fmla="*/ 9479 h 646331"/>
                <a:gd name="connsiteX44" fmla="*/ 3754325 w 3979618"/>
                <a:gd name="connsiteY44" fmla="*/ 518 h 646331"/>
                <a:gd name="connsiteX45" fmla="*/ 3731973 w 3979618"/>
                <a:gd name="connsiteY45" fmla="*/ 518 h 646331"/>
                <a:gd name="connsiteX46" fmla="*/ 3494058 w 3979618"/>
                <a:gd name="connsiteY46" fmla="*/ 518 h 646331"/>
                <a:gd name="connsiteX47" fmla="*/ 2704806 w 3979618"/>
                <a:gd name="connsiteY47" fmla="*/ 518 h 646331"/>
                <a:gd name="connsiteX48" fmla="*/ 2677304 w 3979618"/>
                <a:gd name="connsiteY48" fmla="*/ 518 h 646331"/>
                <a:gd name="connsiteX49" fmla="*/ 2386797 w 3979618"/>
                <a:gd name="connsiteY49" fmla="*/ 518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979618" h="646331">
                  <a:moveTo>
                    <a:pt x="2386797" y="0"/>
                  </a:moveTo>
                  <a:lnTo>
                    <a:pt x="776067" y="0"/>
                  </a:lnTo>
                  <a:lnTo>
                    <a:pt x="538154" y="0"/>
                  </a:lnTo>
                  <a:lnTo>
                    <a:pt x="515802" y="0"/>
                  </a:lnTo>
                  <a:lnTo>
                    <a:pt x="515041" y="518"/>
                  </a:lnTo>
                  <a:lnTo>
                    <a:pt x="224533" y="518"/>
                  </a:lnTo>
                  <a:lnTo>
                    <a:pt x="212138" y="8961"/>
                  </a:lnTo>
                  <a:cubicBezTo>
                    <a:pt x="197447" y="18218"/>
                    <a:pt x="182303" y="26654"/>
                    <a:pt x="170792" y="41631"/>
                  </a:cubicBezTo>
                  <a:cubicBezTo>
                    <a:pt x="157823" y="58555"/>
                    <a:pt x="164237" y="77805"/>
                    <a:pt x="160958" y="95893"/>
                  </a:cubicBezTo>
                  <a:cubicBezTo>
                    <a:pt x="131454" y="113195"/>
                    <a:pt x="100335" y="113062"/>
                    <a:pt x="72445" y="147799"/>
                  </a:cubicBezTo>
                  <a:cubicBezTo>
                    <a:pt x="56245" y="178846"/>
                    <a:pt x="65888" y="207568"/>
                    <a:pt x="62608" y="237453"/>
                  </a:cubicBezTo>
                  <a:cubicBezTo>
                    <a:pt x="58247" y="264601"/>
                    <a:pt x="35005" y="298159"/>
                    <a:pt x="9132" y="317077"/>
                  </a:cubicBezTo>
                  <a:lnTo>
                    <a:pt x="0" y="322908"/>
                  </a:lnTo>
                  <a:lnTo>
                    <a:pt x="9132" y="328736"/>
                  </a:lnTo>
                  <a:cubicBezTo>
                    <a:pt x="35005" y="347655"/>
                    <a:pt x="58247" y="381214"/>
                    <a:pt x="62608" y="408362"/>
                  </a:cubicBezTo>
                  <a:cubicBezTo>
                    <a:pt x="65888" y="438248"/>
                    <a:pt x="56245" y="466970"/>
                    <a:pt x="72445" y="498016"/>
                  </a:cubicBezTo>
                  <a:cubicBezTo>
                    <a:pt x="100335" y="532753"/>
                    <a:pt x="131454" y="532619"/>
                    <a:pt x="160958" y="549920"/>
                  </a:cubicBezTo>
                  <a:cubicBezTo>
                    <a:pt x="164237" y="568008"/>
                    <a:pt x="157823" y="587258"/>
                    <a:pt x="170792" y="604185"/>
                  </a:cubicBezTo>
                  <a:cubicBezTo>
                    <a:pt x="182303" y="619161"/>
                    <a:pt x="197447" y="627597"/>
                    <a:pt x="212138" y="636852"/>
                  </a:cubicBezTo>
                  <a:lnTo>
                    <a:pt x="225293" y="645813"/>
                  </a:lnTo>
                  <a:lnTo>
                    <a:pt x="247645" y="645813"/>
                  </a:lnTo>
                  <a:lnTo>
                    <a:pt x="485560" y="645813"/>
                  </a:lnTo>
                  <a:lnTo>
                    <a:pt x="1274812" y="645813"/>
                  </a:lnTo>
                  <a:lnTo>
                    <a:pt x="1302316" y="645813"/>
                  </a:lnTo>
                  <a:lnTo>
                    <a:pt x="1592823" y="645813"/>
                  </a:lnTo>
                  <a:lnTo>
                    <a:pt x="1592823" y="646331"/>
                  </a:lnTo>
                  <a:lnTo>
                    <a:pt x="3203551" y="646331"/>
                  </a:lnTo>
                  <a:lnTo>
                    <a:pt x="3441466" y="646331"/>
                  </a:lnTo>
                  <a:lnTo>
                    <a:pt x="3463818" y="646331"/>
                  </a:lnTo>
                  <a:lnTo>
                    <a:pt x="3464577" y="645813"/>
                  </a:lnTo>
                  <a:lnTo>
                    <a:pt x="3755085" y="645813"/>
                  </a:lnTo>
                  <a:lnTo>
                    <a:pt x="3767482" y="637370"/>
                  </a:lnTo>
                  <a:cubicBezTo>
                    <a:pt x="3782172" y="628113"/>
                    <a:pt x="3797315" y="619677"/>
                    <a:pt x="3808826" y="604701"/>
                  </a:cubicBezTo>
                  <a:cubicBezTo>
                    <a:pt x="3821795" y="587776"/>
                    <a:pt x="3815383" y="568526"/>
                    <a:pt x="3818660" y="550438"/>
                  </a:cubicBezTo>
                  <a:cubicBezTo>
                    <a:pt x="3848166" y="533135"/>
                    <a:pt x="3879285" y="533269"/>
                    <a:pt x="3907175" y="498532"/>
                  </a:cubicBezTo>
                  <a:cubicBezTo>
                    <a:pt x="3923374" y="467485"/>
                    <a:pt x="3913731" y="438763"/>
                    <a:pt x="3917010" y="408878"/>
                  </a:cubicBezTo>
                  <a:cubicBezTo>
                    <a:pt x="3921372" y="381730"/>
                    <a:pt x="3944614" y="348172"/>
                    <a:pt x="3970486" y="329254"/>
                  </a:cubicBezTo>
                  <a:lnTo>
                    <a:pt x="3979618" y="323423"/>
                  </a:lnTo>
                  <a:lnTo>
                    <a:pt x="3970486" y="317595"/>
                  </a:lnTo>
                  <a:cubicBezTo>
                    <a:pt x="3944614" y="298676"/>
                    <a:pt x="3921372" y="265117"/>
                    <a:pt x="3917010" y="237969"/>
                  </a:cubicBezTo>
                  <a:cubicBezTo>
                    <a:pt x="3913731" y="208084"/>
                    <a:pt x="3923374" y="179362"/>
                    <a:pt x="3907175" y="148315"/>
                  </a:cubicBezTo>
                  <a:cubicBezTo>
                    <a:pt x="3879285" y="113578"/>
                    <a:pt x="3848166" y="113712"/>
                    <a:pt x="3818660" y="96411"/>
                  </a:cubicBezTo>
                  <a:cubicBezTo>
                    <a:pt x="3815383" y="78323"/>
                    <a:pt x="3821795" y="59073"/>
                    <a:pt x="3808826" y="42147"/>
                  </a:cubicBezTo>
                  <a:cubicBezTo>
                    <a:pt x="3797315" y="27172"/>
                    <a:pt x="3782172" y="18734"/>
                    <a:pt x="3767482" y="9479"/>
                  </a:cubicBezTo>
                  <a:lnTo>
                    <a:pt x="3754325" y="518"/>
                  </a:lnTo>
                  <a:lnTo>
                    <a:pt x="3731973" y="518"/>
                  </a:lnTo>
                  <a:lnTo>
                    <a:pt x="3494058" y="518"/>
                  </a:lnTo>
                  <a:lnTo>
                    <a:pt x="2704806" y="518"/>
                  </a:lnTo>
                  <a:lnTo>
                    <a:pt x="2677304" y="518"/>
                  </a:lnTo>
                  <a:lnTo>
                    <a:pt x="2386797" y="518"/>
                  </a:ln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FFF5C9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6DBE30C-62E0-87CB-61BA-FB0D231BBB85}"/>
                </a:ext>
              </a:extLst>
            </p:cNvPr>
            <p:cNvSpPr txBox="1"/>
            <p:nvPr/>
          </p:nvSpPr>
          <p:spPr>
            <a:xfrm>
              <a:off x="2776130" y="2350787"/>
              <a:ext cx="219332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  <a:gs pos="0">
                        <a:srgbClr val="FFF5C9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B3747B33-EDD2-3502-AEA5-DFC5EFB11587}"/>
              </a:ext>
            </a:extLst>
          </p:cNvPr>
          <p:cNvSpPr txBox="1"/>
          <p:nvPr/>
        </p:nvSpPr>
        <p:spPr>
          <a:xfrm>
            <a:off x="1984584" y="3387787"/>
            <a:ext cx="431086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F5C9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65178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504776" y="0"/>
            <a:ext cx="11176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6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BE30C-62E0-87CB-61BA-FB0D231BBB85}"/>
              </a:ext>
            </a:extLst>
          </p:cNvPr>
          <p:cNvSpPr txBox="1"/>
          <p:nvPr/>
        </p:nvSpPr>
        <p:spPr>
          <a:xfrm>
            <a:off x="5483224" y="306850"/>
            <a:ext cx="2193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0">
                      <a:srgbClr val="FFF5C9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8E6DAB-90D5-4CF4-02E3-D0AD1E6FDBB7}"/>
              </a:ext>
            </a:extLst>
          </p:cNvPr>
          <p:cNvGrpSpPr/>
          <p:nvPr/>
        </p:nvGrpSpPr>
        <p:grpSpPr>
          <a:xfrm>
            <a:off x="3297193" y="79906"/>
            <a:ext cx="5242014" cy="584457"/>
            <a:chOff x="3606141" y="1057515"/>
            <a:chExt cx="5242014" cy="5844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2719A14-262D-3C06-8E25-195177B52415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229AA1E-FC79-4934-3027-F8F3DCFCEAB1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4A57285-62A2-7261-37AE-722AF0A7CE8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1DF4DA-C477-59B2-D6F9-3AFC00657EDB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C211463-C79B-0414-103B-9668D8821407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B9BC672-A303-2A93-2EB8-62C2CCA1AE6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136D3801-216D-52FE-642B-FB894C6752BC}"/>
              </a:ext>
            </a:extLst>
          </p:cNvPr>
          <p:cNvSpPr/>
          <p:nvPr/>
        </p:nvSpPr>
        <p:spPr>
          <a:xfrm>
            <a:off x="7362990" y="1727875"/>
            <a:ext cx="3989223" cy="4004110"/>
          </a:xfrm>
          <a:prstGeom prst="rect">
            <a:avLst/>
          </a:prstGeom>
          <a:gradFill>
            <a:gsLst>
              <a:gs pos="100000">
                <a:srgbClr val="FFF8D8">
                  <a:alpha val="27000"/>
                </a:srgbClr>
              </a:gs>
              <a:gs pos="0">
                <a:srgbClr val="FEE5B8">
                  <a:alpha val="3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5360024-3AD7-27AD-5331-69117F173A33}"/>
              </a:ext>
            </a:extLst>
          </p:cNvPr>
          <p:cNvSpPr/>
          <p:nvPr/>
        </p:nvSpPr>
        <p:spPr>
          <a:xfrm>
            <a:off x="7362990" y="4981214"/>
            <a:ext cx="3989223" cy="750771"/>
          </a:xfrm>
          <a:prstGeom prst="rect">
            <a:avLst/>
          </a:prstGeom>
          <a:gradFill flip="none" rotWithShape="1">
            <a:gsLst>
              <a:gs pos="0">
                <a:srgbClr val="F92A1D"/>
              </a:gs>
              <a:gs pos="100000">
                <a:srgbClr val="E4100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C2BF0C-C24E-B0CC-439B-D5E8328A4690}"/>
              </a:ext>
            </a:extLst>
          </p:cNvPr>
          <p:cNvSpPr txBox="1"/>
          <p:nvPr/>
        </p:nvSpPr>
        <p:spPr>
          <a:xfrm>
            <a:off x="8288572" y="5171933"/>
            <a:ext cx="213805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6" name="1">
            <a:extLst>
              <a:ext uri="{FF2B5EF4-FFF2-40B4-BE49-F238E27FC236}">
                <a16:creationId xmlns:a16="http://schemas.microsoft.com/office/drawing/2014/main" id="{DBDF259E-E1DC-4D4B-6EF4-D3198513E3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3175" y="3014498"/>
            <a:ext cx="3248098" cy="1636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8" name="quotation-mark_32371">
            <a:extLst>
              <a:ext uri="{FF2B5EF4-FFF2-40B4-BE49-F238E27FC236}">
                <a16:creationId xmlns:a16="http://schemas.microsoft.com/office/drawing/2014/main" id="{C4F5F7F8-4186-4D06-C79E-34B0D9D31426}"/>
              </a:ext>
            </a:extLst>
          </p:cNvPr>
          <p:cNvSpPr>
            <a:spLocks noChangeAspect="1"/>
          </p:cNvSpPr>
          <p:nvPr/>
        </p:nvSpPr>
        <p:spPr bwMode="auto">
          <a:xfrm>
            <a:off x="7715668" y="2169119"/>
            <a:ext cx="705359" cy="654659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矩形: 圆角 8" descr="D:\51PPT模板网\51pptmoban.com\图片.jpg">
            <a:extLst>
              <a:ext uri="{FF2B5EF4-FFF2-40B4-BE49-F238E27FC236}">
                <a16:creationId xmlns:a16="http://schemas.microsoft.com/office/drawing/2014/main" id="{E7104C22-046D-FA8E-B6D7-33D97AC3B421}"/>
              </a:ext>
            </a:extLst>
          </p:cNvPr>
          <p:cNvSpPr/>
          <p:nvPr/>
        </p:nvSpPr>
        <p:spPr>
          <a:xfrm>
            <a:off x="839788" y="1727876"/>
            <a:ext cx="6286893" cy="4004109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tile tx="-984250" ty="-12382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图形 7" descr="D:\51PPT模板网\51pptmoban.com\图片.jpg">
            <a:extLst>
              <a:ext uri="{FF2B5EF4-FFF2-40B4-BE49-F238E27FC236}">
                <a16:creationId xmlns:a16="http://schemas.microsoft.com/office/drawing/2014/main" id="{FA521D7D-EA6B-9464-D9B5-3C6A2D2AC288}"/>
              </a:ext>
            </a:extLst>
          </p:cNvPr>
          <p:cNvSpPr/>
          <p:nvPr/>
        </p:nvSpPr>
        <p:spPr>
          <a:xfrm>
            <a:off x="7725947" y="5001080"/>
            <a:ext cx="988980" cy="730905"/>
          </a:xfrm>
          <a:custGeom>
            <a:avLst/>
            <a:gdLst>
              <a:gd name="connsiteX0" fmla="*/ 1906125 w 1906124"/>
              <a:gd name="connsiteY0" fmla="*/ 1375322 h 1408720"/>
              <a:gd name="connsiteX1" fmla="*/ 1500169 w 1906124"/>
              <a:gd name="connsiteY1" fmla="*/ 962604 h 1408720"/>
              <a:gd name="connsiteX2" fmla="*/ 1500169 w 1906124"/>
              <a:gd name="connsiteY2" fmla="*/ 962604 h 1408720"/>
              <a:gd name="connsiteX3" fmla="*/ 1501312 w 1906124"/>
              <a:gd name="connsiteY3" fmla="*/ 959747 h 1408720"/>
              <a:gd name="connsiteX4" fmla="*/ 1624661 w 1906124"/>
              <a:gd name="connsiteY4" fmla="*/ 686189 h 1408720"/>
              <a:gd name="connsiteX5" fmla="*/ 1342054 w 1906124"/>
              <a:gd name="connsiteY5" fmla="*/ 368339 h 1408720"/>
              <a:gd name="connsiteX6" fmla="*/ 1345674 w 1906124"/>
              <a:gd name="connsiteY6" fmla="*/ 425204 h 1408720"/>
              <a:gd name="connsiteX7" fmla="*/ 945243 w 1906124"/>
              <a:gd name="connsiteY7" fmla="*/ 844494 h 1408720"/>
              <a:gd name="connsiteX8" fmla="*/ 929908 w 1906124"/>
              <a:gd name="connsiteY8" fmla="*/ 844875 h 1408720"/>
              <a:gd name="connsiteX9" fmla="*/ 587008 w 1906124"/>
              <a:gd name="connsiteY9" fmla="*/ 505118 h 1408720"/>
              <a:gd name="connsiteX10" fmla="*/ 865900 w 1906124"/>
              <a:gd name="connsiteY10" fmla="*/ 223559 h 1408720"/>
              <a:gd name="connsiteX11" fmla="*/ 901714 w 1906124"/>
              <a:gd name="connsiteY11" fmla="*/ 258992 h 1408720"/>
              <a:gd name="connsiteX12" fmla="*/ 866281 w 1906124"/>
              <a:gd name="connsiteY12" fmla="*/ 294806 h 1408720"/>
              <a:gd name="connsiteX13" fmla="*/ 658255 w 1906124"/>
              <a:gd name="connsiteY13" fmla="*/ 504737 h 1408720"/>
              <a:gd name="connsiteX14" fmla="*/ 929527 w 1906124"/>
              <a:gd name="connsiteY14" fmla="*/ 773533 h 1408720"/>
              <a:gd name="connsiteX15" fmla="*/ 1274427 w 1906124"/>
              <a:gd name="connsiteY15" fmla="*/ 425489 h 1408720"/>
              <a:gd name="connsiteX16" fmla="*/ 1270331 w 1906124"/>
              <a:gd name="connsiteY16" fmla="*/ 367101 h 1408720"/>
              <a:gd name="connsiteX17" fmla="*/ 1270141 w 1906124"/>
              <a:gd name="connsiteY17" fmla="*/ 361577 h 1408720"/>
              <a:gd name="connsiteX18" fmla="*/ 805225 w 1906124"/>
              <a:gd name="connsiteY18" fmla="*/ 389 h 1408720"/>
              <a:gd name="connsiteX19" fmla="*/ 373171 w 1906124"/>
              <a:gd name="connsiteY19" fmla="*/ 384056 h 1408720"/>
              <a:gd name="connsiteX20" fmla="*/ 303639 w 1906124"/>
              <a:gd name="connsiteY20" fmla="*/ 377007 h 1408720"/>
              <a:gd name="connsiteX21" fmla="*/ 62371 w 1906124"/>
              <a:gd name="connsiteY21" fmla="*/ 638754 h 1408720"/>
              <a:gd name="connsiteX22" fmla="*/ 93136 w 1906124"/>
              <a:gd name="connsiteY22" fmla="*/ 748958 h 1408720"/>
              <a:gd name="connsiteX23" fmla="*/ 172 w 1906124"/>
              <a:gd name="connsiteY23" fmla="*/ 928124 h 1408720"/>
              <a:gd name="connsiteX24" fmla="*/ 211913 w 1906124"/>
              <a:gd name="connsiteY24" fmla="*/ 1123196 h 1408720"/>
              <a:gd name="connsiteX25" fmla="*/ 256585 w 1906124"/>
              <a:gd name="connsiteY25" fmla="*/ 1116147 h 1408720"/>
              <a:gd name="connsiteX26" fmla="*/ 298400 w 1906124"/>
              <a:gd name="connsiteY26" fmla="*/ 1100622 h 1408720"/>
              <a:gd name="connsiteX27" fmla="*/ 376219 w 1906124"/>
              <a:gd name="connsiteY27" fmla="*/ 873736 h 1408720"/>
              <a:gd name="connsiteX28" fmla="*/ 256204 w 1906124"/>
              <a:gd name="connsiteY28" fmla="*/ 801727 h 1408720"/>
              <a:gd name="connsiteX29" fmla="*/ 219343 w 1906124"/>
              <a:gd name="connsiteY29" fmla="*/ 767342 h 1408720"/>
              <a:gd name="connsiteX30" fmla="*/ 253728 w 1906124"/>
              <a:gd name="connsiteY30" fmla="*/ 730480 h 1408720"/>
              <a:gd name="connsiteX31" fmla="*/ 440227 w 1906124"/>
              <a:gd name="connsiteY31" fmla="*/ 842399 h 1408720"/>
              <a:gd name="connsiteX32" fmla="*/ 439465 w 1906124"/>
              <a:gd name="connsiteY32" fmla="*/ 1054901 h 1408720"/>
              <a:gd name="connsiteX33" fmla="*/ 884473 w 1906124"/>
              <a:gd name="connsiteY33" fmla="*/ 1408565 h 1408720"/>
              <a:gd name="connsiteX34" fmla="*/ 1176796 w 1906124"/>
              <a:gd name="connsiteY34" fmla="*/ 1317696 h 1408720"/>
              <a:gd name="connsiteX35" fmla="*/ 1176796 w 1906124"/>
              <a:gd name="connsiteY35" fmla="*/ 1317792 h 1408720"/>
              <a:gd name="connsiteX36" fmla="*/ 1249757 w 1906124"/>
              <a:gd name="connsiteY36" fmla="*/ 1285788 h 1408720"/>
              <a:gd name="connsiteX37" fmla="*/ 1479500 w 1906124"/>
              <a:gd name="connsiteY37" fmla="*/ 1232352 h 1408720"/>
              <a:gd name="connsiteX38" fmla="*/ 1906125 w 1906124"/>
              <a:gd name="connsiteY38" fmla="*/ 1375322 h 14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06124" h="1408720">
                <a:moveTo>
                  <a:pt x="1906125" y="1375322"/>
                </a:moveTo>
                <a:cubicBezTo>
                  <a:pt x="1839259" y="1183394"/>
                  <a:pt x="1689145" y="1031851"/>
                  <a:pt x="1500169" y="962604"/>
                </a:cubicBezTo>
                <a:lnTo>
                  <a:pt x="1500169" y="962604"/>
                </a:lnTo>
                <a:cubicBezTo>
                  <a:pt x="1500550" y="961652"/>
                  <a:pt x="1500931" y="960699"/>
                  <a:pt x="1501312" y="959747"/>
                </a:cubicBezTo>
                <a:cubicBezTo>
                  <a:pt x="1580275" y="895167"/>
                  <a:pt x="1629138" y="795917"/>
                  <a:pt x="1624661" y="686189"/>
                </a:cubicBezTo>
                <a:cubicBezTo>
                  <a:pt x="1617994" y="523597"/>
                  <a:pt x="1496836" y="392819"/>
                  <a:pt x="1342054" y="368339"/>
                </a:cubicBezTo>
                <a:cubicBezTo>
                  <a:pt x="1344245" y="387199"/>
                  <a:pt x="1345579" y="406249"/>
                  <a:pt x="1345674" y="425204"/>
                </a:cubicBezTo>
                <a:cubicBezTo>
                  <a:pt x="1346722" y="650375"/>
                  <a:pt x="1168414" y="835350"/>
                  <a:pt x="945243" y="844494"/>
                </a:cubicBezTo>
                <a:cubicBezTo>
                  <a:pt x="940099" y="844685"/>
                  <a:pt x="935051" y="844780"/>
                  <a:pt x="929908" y="844875"/>
                </a:cubicBezTo>
                <a:cubicBezTo>
                  <a:pt x="741694" y="845732"/>
                  <a:pt x="587865" y="693332"/>
                  <a:pt x="587008" y="505118"/>
                </a:cubicBezTo>
                <a:cubicBezTo>
                  <a:pt x="586341" y="350528"/>
                  <a:pt x="711309" y="224417"/>
                  <a:pt x="865900" y="223559"/>
                </a:cubicBezTo>
                <a:cubicBezTo>
                  <a:pt x="885521" y="223464"/>
                  <a:pt x="901618" y="239371"/>
                  <a:pt x="901714" y="258992"/>
                </a:cubicBezTo>
                <a:cubicBezTo>
                  <a:pt x="901809" y="278709"/>
                  <a:pt x="885997" y="294616"/>
                  <a:pt x="866281" y="294806"/>
                </a:cubicBezTo>
                <a:cubicBezTo>
                  <a:pt x="750933" y="295283"/>
                  <a:pt x="657778" y="389485"/>
                  <a:pt x="658255" y="504737"/>
                </a:cubicBezTo>
                <a:cubicBezTo>
                  <a:pt x="658921" y="653613"/>
                  <a:pt x="780651" y="774200"/>
                  <a:pt x="929527" y="773533"/>
                </a:cubicBezTo>
                <a:cubicBezTo>
                  <a:pt x="1120503" y="772771"/>
                  <a:pt x="1275284" y="616466"/>
                  <a:pt x="1274427" y="425489"/>
                </a:cubicBezTo>
                <a:cubicBezTo>
                  <a:pt x="1274332" y="405963"/>
                  <a:pt x="1272998" y="386342"/>
                  <a:pt x="1270331" y="367101"/>
                </a:cubicBezTo>
                <a:cubicBezTo>
                  <a:pt x="1270045" y="365196"/>
                  <a:pt x="1270045" y="363386"/>
                  <a:pt x="1270141" y="361577"/>
                </a:cubicBezTo>
                <a:cubicBezTo>
                  <a:pt x="1224897" y="147645"/>
                  <a:pt x="1030968" y="-8851"/>
                  <a:pt x="805225" y="389"/>
                </a:cubicBezTo>
                <a:cubicBezTo>
                  <a:pt x="584341" y="9437"/>
                  <a:pt x="406699" y="173934"/>
                  <a:pt x="373171" y="384056"/>
                </a:cubicBezTo>
                <a:cubicBezTo>
                  <a:pt x="350978" y="378626"/>
                  <a:pt x="327642" y="376055"/>
                  <a:pt x="303639" y="377007"/>
                </a:cubicBezTo>
                <a:cubicBezTo>
                  <a:pt x="164764" y="382722"/>
                  <a:pt x="56751" y="499880"/>
                  <a:pt x="62371" y="638754"/>
                </a:cubicBezTo>
                <a:cubicBezTo>
                  <a:pt x="63990" y="678759"/>
                  <a:pt x="75134" y="716002"/>
                  <a:pt x="93136" y="748958"/>
                </a:cubicBezTo>
                <a:cubicBezTo>
                  <a:pt x="34748" y="786868"/>
                  <a:pt x="-2876" y="853543"/>
                  <a:pt x="172" y="928124"/>
                </a:cubicBezTo>
                <a:cubicBezTo>
                  <a:pt x="4744" y="1040423"/>
                  <a:pt x="99518" y="1127768"/>
                  <a:pt x="211913" y="1123196"/>
                </a:cubicBezTo>
                <a:cubicBezTo>
                  <a:pt x="227344" y="1122529"/>
                  <a:pt x="242203" y="1120052"/>
                  <a:pt x="256585" y="1116147"/>
                </a:cubicBezTo>
                <a:cubicBezTo>
                  <a:pt x="270968" y="1112432"/>
                  <a:pt x="284970" y="1107194"/>
                  <a:pt x="298400" y="1100622"/>
                </a:cubicBezTo>
                <a:cubicBezTo>
                  <a:pt x="382411" y="1059569"/>
                  <a:pt x="417272" y="957746"/>
                  <a:pt x="376219" y="873736"/>
                </a:cubicBezTo>
                <a:cubicBezTo>
                  <a:pt x="353931" y="828206"/>
                  <a:pt x="306877" y="799917"/>
                  <a:pt x="256204" y="801727"/>
                </a:cubicBezTo>
                <a:cubicBezTo>
                  <a:pt x="236488" y="802394"/>
                  <a:pt x="220009" y="787058"/>
                  <a:pt x="219343" y="767342"/>
                </a:cubicBezTo>
                <a:cubicBezTo>
                  <a:pt x="218676" y="747720"/>
                  <a:pt x="233630" y="731432"/>
                  <a:pt x="253728" y="730480"/>
                </a:cubicBezTo>
                <a:cubicBezTo>
                  <a:pt x="332404" y="727718"/>
                  <a:pt x="405652" y="771628"/>
                  <a:pt x="440227" y="842399"/>
                </a:cubicBezTo>
                <a:cubicBezTo>
                  <a:pt x="474327" y="912026"/>
                  <a:pt x="471374" y="990227"/>
                  <a:pt x="439465" y="1054901"/>
                </a:cubicBezTo>
                <a:cubicBezTo>
                  <a:pt x="481471" y="1261975"/>
                  <a:pt x="667208" y="1414280"/>
                  <a:pt x="884473" y="1408565"/>
                </a:cubicBezTo>
                <a:cubicBezTo>
                  <a:pt x="990106" y="1398373"/>
                  <a:pt x="1088975" y="1366559"/>
                  <a:pt x="1176796" y="1317696"/>
                </a:cubicBezTo>
                <a:lnTo>
                  <a:pt x="1176796" y="1317792"/>
                </a:lnTo>
                <a:cubicBezTo>
                  <a:pt x="1200132" y="1305314"/>
                  <a:pt x="1224611" y="1294836"/>
                  <a:pt x="1249757" y="1285788"/>
                </a:cubicBezTo>
                <a:cubicBezTo>
                  <a:pt x="1320337" y="1254546"/>
                  <a:pt x="1397776" y="1235686"/>
                  <a:pt x="1479500" y="1232352"/>
                </a:cubicBezTo>
                <a:cubicBezTo>
                  <a:pt x="1640758" y="1225875"/>
                  <a:pt x="1790396" y="1280358"/>
                  <a:pt x="1906125" y="1375322"/>
                </a:cubicBezTo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FF6E7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6959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504776" y="0"/>
            <a:ext cx="11176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6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BE30C-62E0-87CB-61BA-FB0D231BBB85}"/>
              </a:ext>
            </a:extLst>
          </p:cNvPr>
          <p:cNvSpPr txBox="1"/>
          <p:nvPr/>
        </p:nvSpPr>
        <p:spPr>
          <a:xfrm>
            <a:off x="5483224" y="306850"/>
            <a:ext cx="2193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0">
                      <a:srgbClr val="FFF5C9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8E6DAB-90D5-4CF4-02E3-D0AD1E6FDBB7}"/>
              </a:ext>
            </a:extLst>
          </p:cNvPr>
          <p:cNvGrpSpPr/>
          <p:nvPr/>
        </p:nvGrpSpPr>
        <p:grpSpPr>
          <a:xfrm>
            <a:off x="3297193" y="79906"/>
            <a:ext cx="5242014" cy="584457"/>
            <a:chOff x="3606141" y="1057515"/>
            <a:chExt cx="5242014" cy="5844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2719A14-262D-3C06-8E25-195177B52415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229AA1E-FC79-4934-3027-F8F3DCFCEAB1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4A57285-62A2-7261-37AE-722AF0A7CE8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1DF4DA-C477-59B2-D6F9-3AFC00657EDB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C211463-C79B-0414-103B-9668D8821407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B9BC672-A303-2A93-2EB8-62C2CCA1AE6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34034970-4E2D-8994-B256-8B11059F7EB4}"/>
              </a:ext>
            </a:extLst>
          </p:cNvPr>
          <p:cNvSpPr/>
          <p:nvPr/>
        </p:nvSpPr>
        <p:spPr>
          <a:xfrm>
            <a:off x="849559" y="1535409"/>
            <a:ext cx="3224463" cy="211996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FDF45D9-CD6C-1005-F1DD-91F9EB79D8B3}"/>
              </a:ext>
            </a:extLst>
          </p:cNvPr>
          <p:cNvSpPr/>
          <p:nvPr/>
        </p:nvSpPr>
        <p:spPr>
          <a:xfrm>
            <a:off x="1161577" y="3283730"/>
            <a:ext cx="2600425" cy="2658177"/>
          </a:xfrm>
          <a:prstGeom prst="rect">
            <a:avLst/>
          </a:pr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 descr="D:\51PPT模板网\51pptmoban.com\图片.jpg">
            <a:extLst>
              <a:ext uri="{FF2B5EF4-FFF2-40B4-BE49-F238E27FC236}">
                <a16:creationId xmlns:a16="http://schemas.microsoft.com/office/drawing/2014/main" id="{708CD99C-E2A4-87CE-0380-E13F62DA8979}"/>
              </a:ext>
            </a:extLst>
          </p:cNvPr>
          <p:cNvSpPr/>
          <p:nvPr/>
        </p:nvSpPr>
        <p:spPr>
          <a:xfrm>
            <a:off x="4483768" y="1535409"/>
            <a:ext cx="3224463" cy="2119964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348471E-FAD9-D00A-D018-72109C3003E7}"/>
              </a:ext>
            </a:extLst>
          </p:cNvPr>
          <p:cNvSpPr/>
          <p:nvPr/>
        </p:nvSpPr>
        <p:spPr>
          <a:xfrm>
            <a:off x="4795786" y="3283730"/>
            <a:ext cx="2600425" cy="2658177"/>
          </a:xfrm>
          <a:prstGeom prst="rect">
            <a:avLst/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CA48941-3A1D-C9BC-E8B0-8F46E74B2940}"/>
              </a:ext>
            </a:extLst>
          </p:cNvPr>
          <p:cNvSpPr/>
          <p:nvPr/>
        </p:nvSpPr>
        <p:spPr>
          <a:xfrm>
            <a:off x="8117975" y="1535409"/>
            <a:ext cx="3224463" cy="2119964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162EA95-9DF7-7684-0C5B-C5A2E83ABB03}"/>
              </a:ext>
            </a:extLst>
          </p:cNvPr>
          <p:cNvSpPr/>
          <p:nvPr/>
        </p:nvSpPr>
        <p:spPr>
          <a:xfrm>
            <a:off x="8429993" y="3283730"/>
            <a:ext cx="2600425" cy="2658177"/>
          </a:xfrm>
          <a:prstGeom prst="rect">
            <a:avLst/>
          </a:pr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92D9C91-E79A-AC52-75D0-4EC152977441}"/>
              </a:ext>
            </a:extLst>
          </p:cNvPr>
          <p:cNvGrpSpPr/>
          <p:nvPr/>
        </p:nvGrpSpPr>
        <p:grpSpPr>
          <a:xfrm>
            <a:off x="1465549" y="3975499"/>
            <a:ext cx="1992479" cy="1101840"/>
            <a:chOff x="283598" y="1852049"/>
            <a:chExt cx="1992479" cy="110184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30F3C82-9DCE-11D0-AF0E-743D87ACF77B}"/>
                </a:ext>
              </a:extLst>
            </p:cNvPr>
            <p:cNvSpPr txBox="1"/>
            <p:nvPr/>
          </p:nvSpPr>
          <p:spPr>
            <a:xfrm>
              <a:off x="283598" y="2190603"/>
              <a:ext cx="199247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C1D8FB6-6F06-E31B-01B4-57D8D860674A}"/>
                </a:ext>
              </a:extLst>
            </p:cNvPr>
            <p:cNvSpPr txBox="1"/>
            <p:nvPr/>
          </p:nvSpPr>
          <p:spPr>
            <a:xfrm>
              <a:off x="496221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AC3AF50-5708-7E0E-202F-3F01AB8449A5}"/>
              </a:ext>
            </a:extLst>
          </p:cNvPr>
          <p:cNvGrpSpPr/>
          <p:nvPr/>
        </p:nvGrpSpPr>
        <p:grpSpPr>
          <a:xfrm>
            <a:off x="5099760" y="3975499"/>
            <a:ext cx="1992479" cy="1101840"/>
            <a:chOff x="283598" y="1852049"/>
            <a:chExt cx="1992479" cy="110184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E1AC9CA-6AF7-C8A8-4099-243D50F42EF8}"/>
                </a:ext>
              </a:extLst>
            </p:cNvPr>
            <p:cNvSpPr txBox="1"/>
            <p:nvPr/>
          </p:nvSpPr>
          <p:spPr>
            <a:xfrm>
              <a:off x="283598" y="2190603"/>
              <a:ext cx="199247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4FCAFC1-6D94-749B-CA8E-E4FF4D6C46B6}"/>
                </a:ext>
              </a:extLst>
            </p:cNvPr>
            <p:cNvSpPr txBox="1"/>
            <p:nvPr/>
          </p:nvSpPr>
          <p:spPr>
            <a:xfrm>
              <a:off x="496221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076BCDC-8A71-94D8-B88A-48BF6CCA5F8E}"/>
              </a:ext>
            </a:extLst>
          </p:cNvPr>
          <p:cNvGrpSpPr/>
          <p:nvPr/>
        </p:nvGrpSpPr>
        <p:grpSpPr>
          <a:xfrm>
            <a:off x="8733972" y="3975499"/>
            <a:ext cx="1992479" cy="1101840"/>
            <a:chOff x="283598" y="1852049"/>
            <a:chExt cx="1992479" cy="110184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0A8D844-9C8A-A646-7FA0-34D37D7D810E}"/>
                </a:ext>
              </a:extLst>
            </p:cNvPr>
            <p:cNvSpPr txBox="1"/>
            <p:nvPr/>
          </p:nvSpPr>
          <p:spPr>
            <a:xfrm>
              <a:off x="283598" y="2190603"/>
              <a:ext cx="199247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68ADBD1-0CE3-39F6-AADA-7696911CB1A5}"/>
                </a:ext>
              </a:extLst>
            </p:cNvPr>
            <p:cNvSpPr txBox="1"/>
            <p:nvPr/>
          </p:nvSpPr>
          <p:spPr>
            <a:xfrm>
              <a:off x="496221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5" name="图形 4">
            <a:extLst>
              <a:ext uri="{FF2B5EF4-FFF2-40B4-BE49-F238E27FC236}">
                <a16:creationId xmlns:a16="http://schemas.microsoft.com/office/drawing/2014/main" id="{BAAC8899-4941-86E3-A62A-E380677F99E6}"/>
              </a:ext>
            </a:extLst>
          </p:cNvPr>
          <p:cNvSpPr/>
          <p:nvPr/>
        </p:nvSpPr>
        <p:spPr>
          <a:xfrm>
            <a:off x="5540153" y="5033014"/>
            <a:ext cx="1992479" cy="953218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FF6E7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9128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504776" y="0"/>
            <a:ext cx="11176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6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BE30C-62E0-87CB-61BA-FB0D231BBB85}"/>
              </a:ext>
            </a:extLst>
          </p:cNvPr>
          <p:cNvSpPr txBox="1"/>
          <p:nvPr/>
        </p:nvSpPr>
        <p:spPr>
          <a:xfrm>
            <a:off x="5483224" y="306850"/>
            <a:ext cx="2193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0">
                      <a:srgbClr val="FFF5C9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8E6DAB-90D5-4CF4-02E3-D0AD1E6FDBB7}"/>
              </a:ext>
            </a:extLst>
          </p:cNvPr>
          <p:cNvGrpSpPr/>
          <p:nvPr/>
        </p:nvGrpSpPr>
        <p:grpSpPr>
          <a:xfrm>
            <a:off x="3297193" y="79906"/>
            <a:ext cx="5242014" cy="584457"/>
            <a:chOff x="3606141" y="1057515"/>
            <a:chExt cx="5242014" cy="5844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2719A14-262D-3C06-8E25-195177B52415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229AA1E-FC79-4934-3027-F8F3DCFCEAB1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4A57285-62A2-7261-37AE-722AF0A7CE8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1DF4DA-C477-59B2-D6F9-3AFC00657EDB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C211463-C79B-0414-103B-9668D8821407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B9BC672-A303-2A93-2EB8-62C2CCA1AE6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Freeform 11">
            <a:extLst>
              <a:ext uri="{FF2B5EF4-FFF2-40B4-BE49-F238E27FC236}">
                <a16:creationId xmlns:a16="http://schemas.microsoft.com/office/drawing/2014/main" id="{C018F3BC-A2CA-BC84-599A-6118266EA5EC}"/>
              </a:ext>
            </a:extLst>
          </p:cNvPr>
          <p:cNvSpPr>
            <a:spLocks/>
          </p:cNvSpPr>
          <p:nvPr/>
        </p:nvSpPr>
        <p:spPr bwMode="auto">
          <a:xfrm>
            <a:off x="4171421" y="3505218"/>
            <a:ext cx="1835953" cy="2200326"/>
          </a:xfrm>
          <a:custGeom>
            <a:avLst/>
            <a:gdLst>
              <a:gd name="T0" fmla="*/ 3095331 w 377"/>
              <a:gd name="T1" fmla="*/ 3719513 h 452"/>
              <a:gd name="T2" fmla="*/ 2568466 w 377"/>
              <a:gd name="T3" fmla="*/ 2822551 h 452"/>
              <a:gd name="T4" fmla="*/ 3103563 w 377"/>
              <a:gd name="T5" fmla="*/ 1909131 h 452"/>
              <a:gd name="T6" fmla="*/ 1811098 w 377"/>
              <a:gd name="T7" fmla="*/ 534886 h 452"/>
              <a:gd name="T8" fmla="*/ 905549 w 377"/>
              <a:gd name="T9" fmla="*/ 0 h 452"/>
              <a:gd name="T10" fmla="*/ 0 w 377"/>
              <a:gd name="T11" fmla="*/ 534886 h 452"/>
              <a:gd name="T12" fmla="*/ 3095331 w 377"/>
              <a:gd name="T13" fmla="*/ 3719513 h 4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77" h="452">
                <a:moveTo>
                  <a:pt x="376" y="452"/>
                </a:moveTo>
                <a:cubicBezTo>
                  <a:pt x="312" y="343"/>
                  <a:pt x="312" y="343"/>
                  <a:pt x="312" y="343"/>
                </a:cubicBezTo>
                <a:cubicBezTo>
                  <a:pt x="377" y="232"/>
                  <a:pt x="377" y="232"/>
                  <a:pt x="377" y="232"/>
                </a:cubicBezTo>
                <a:cubicBezTo>
                  <a:pt x="292" y="223"/>
                  <a:pt x="224" y="152"/>
                  <a:pt x="220" y="65"/>
                </a:cubicBezTo>
                <a:cubicBezTo>
                  <a:pt x="110" y="0"/>
                  <a:pt x="110" y="0"/>
                  <a:pt x="11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4" y="273"/>
                  <a:pt x="169" y="442"/>
                  <a:pt x="376" y="452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3" name="Freeform 12">
            <a:extLst>
              <a:ext uri="{FF2B5EF4-FFF2-40B4-BE49-F238E27FC236}">
                <a16:creationId xmlns:a16="http://schemas.microsoft.com/office/drawing/2014/main" id="{E01C7682-8EAB-C29D-4D6C-3BB841875325}"/>
              </a:ext>
            </a:extLst>
          </p:cNvPr>
          <p:cNvSpPr>
            <a:spLocks/>
          </p:cNvSpPr>
          <p:nvPr/>
        </p:nvSpPr>
        <p:spPr bwMode="auto">
          <a:xfrm>
            <a:off x="5817675" y="3875226"/>
            <a:ext cx="2200326" cy="1835013"/>
          </a:xfrm>
          <a:custGeom>
            <a:avLst/>
            <a:gdLst>
              <a:gd name="T0" fmla="*/ 0 w 452"/>
              <a:gd name="T1" fmla="*/ 2196889 h 377"/>
              <a:gd name="T2" fmla="*/ 534886 w 452"/>
              <a:gd name="T3" fmla="*/ 3101975 h 377"/>
              <a:gd name="T4" fmla="*/ 3719513 w 452"/>
              <a:gd name="T5" fmla="*/ 8228 h 377"/>
              <a:gd name="T6" fmla="*/ 2822551 w 452"/>
              <a:gd name="T7" fmla="*/ 534823 h 377"/>
              <a:gd name="T8" fmla="*/ 1909131 w 452"/>
              <a:gd name="T9" fmla="*/ 0 h 377"/>
              <a:gd name="T10" fmla="*/ 534886 w 452"/>
              <a:gd name="T11" fmla="*/ 1283576 h 377"/>
              <a:gd name="T12" fmla="*/ 0 w 452"/>
              <a:gd name="T13" fmla="*/ 2196889 h 37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2" h="377">
                <a:moveTo>
                  <a:pt x="0" y="267"/>
                </a:moveTo>
                <a:cubicBezTo>
                  <a:pt x="65" y="377"/>
                  <a:pt x="65" y="377"/>
                  <a:pt x="65" y="377"/>
                </a:cubicBezTo>
                <a:cubicBezTo>
                  <a:pt x="273" y="373"/>
                  <a:pt x="442" y="207"/>
                  <a:pt x="452" y="1"/>
                </a:cubicBezTo>
                <a:cubicBezTo>
                  <a:pt x="343" y="65"/>
                  <a:pt x="343" y="65"/>
                  <a:pt x="343" y="65"/>
                </a:cubicBezTo>
                <a:cubicBezTo>
                  <a:pt x="232" y="0"/>
                  <a:pt x="232" y="0"/>
                  <a:pt x="232" y="0"/>
                </a:cubicBezTo>
                <a:cubicBezTo>
                  <a:pt x="223" y="85"/>
                  <a:pt x="152" y="153"/>
                  <a:pt x="65" y="156"/>
                </a:cubicBezTo>
                <a:lnTo>
                  <a:pt x="0" y="267"/>
                </a:ln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lt1"/>
              </a:solidFill>
              <a:cs typeface="+mn-ea"/>
            </a:endParaRPr>
          </a:p>
        </p:txBody>
      </p:sp>
      <p:sp>
        <p:nvSpPr>
          <p:cNvPr id="4" name="Freeform 13">
            <a:extLst>
              <a:ext uri="{FF2B5EF4-FFF2-40B4-BE49-F238E27FC236}">
                <a16:creationId xmlns:a16="http://schemas.microsoft.com/office/drawing/2014/main" id="{5C552F7A-F879-3711-F822-AE1A04590C69}"/>
              </a:ext>
            </a:extLst>
          </p:cNvPr>
          <p:cNvSpPr>
            <a:spLocks/>
          </p:cNvSpPr>
          <p:nvPr/>
        </p:nvSpPr>
        <p:spPr bwMode="auto">
          <a:xfrm>
            <a:off x="6187682" y="1864600"/>
            <a:ext cx="1835014" cy="2200325"/>
          </a:xfrm>
          <a:custGeom>
            <a:avLst/>
            <a:gdLst>
              <a:gd name="T0" fmla="*/ 3101975 w 377"/>
              <a:gd name="T1" fmla="*/ 3184627 h 452"/>
              <a:gd name="T2" fmla="*/ 8228 w 377"/>
              <a:gd name="T3" fmla="*/ 0 h 452"/>
              <a:gd name="T4" fmla="*/ 534823 w 377"/>
              <a:gd name="T5" fmla="*/ 896962 h 452"/>
              <a:gd name="T6" fmla="*/ 0 w 377"/>
              <a:gd name="T7" fmla="*/ 1810382 h 452"/>
              <a:gd name="T8" fmla="*/ 1283576 w 377"/>
              <a:gd name="T9" fmla="*/ 3184627 h 452"/>
              <a:gd name="T10" fmla="*/ 2196889 w 377"/>
              <a:gd name="T11" fmla="*/ 3719513 h 452"/>
              <a:gd name="T12" fmla="*/ 3101975 w 377"/>
              <a:gd name="T13" fmla="*/ 3184627 h 4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77" h="452">
                <a:moveTo>
                  <a:pt x="377" y="387"/>
                </a:moveTo>
                <a:cubicBezTo>
                  <a:pt x="373" y="179"/>
                  <a:pt x="207" y="10"/>
                  <a:pt x="1" y="0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0" y="220"/>
                  <a:pt x="0" y="220"/>
                  <a:pt x="0" y="220"/>
                </a:cubicBezTo>
                <a:cubicBezTo>
                  <a:pt x="85" y="229"/>
                  <a:pt x="153" y="300"/>
                  <a:pt x="156" y="387"/>
                </a:cubicBezTo>
                <a:cubicBezTo>
                  <a:pt x="267" y="452"/>
                  <a:pt x="267" y="452"/>
                  <a:pt x="267" y="452"/>
                </a:cubicBezTo>
                <a:lnTo>
                  <a:pt x="377" y="387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5" name="Freeform 14">
            <a:extLst>
              <a:ext uri="{FF2B5EF4-FFF2-40B4-BE49-F238E27FC236}">
                <a16:creationId xmlns:a16="http://schemas.microsoft.com/office/drawing/2014/main" id="{035625B9-ACED-AB7E-7366-4F5E96DD1D77}"/>
              </a:ext>
            </a:extLst>
          </p:cNvPr>
          <p:cNvSpPr>
            <a:spLocks/>
          </p:cNvSpPr>
          <p:nvPr/>
        </p:nvSpPr>
        <p:spPr bwMode="auto">
          <a:xfrm>
            <a:off x="4177056" y="1859904"/>
            <a:ext cx="2200326" cy="1835013"/>
          </a:xfrm>
          <a:custGeom>
            <a:avLst/>
            <a:gdLst>
              <a:gd name="T0" fmla="*/ 3719513 w 452"/>
              <a:gd name="T1" fmla="*/ 905086 h 377"/>
              <a:gd name="T2" fmla="*/ 3184627 w 452"/>
              <a:gd name="T3" fmla="*/ 0 h 377"/>
              <a:gd name="T4" fmla="*/ 0 w 452"/>
              <a:gd name="T5" fmla="*/ 3093747 h 377"/>
              <a:gd name="T6" fmla="*/ 896962 w 452"/>
              <a:gd name="T7" fmla="*/ 2567152 h 377"/>
              <a:gd name="T8" fmla="*/ 1810382 w 452"/>
              <a:gd name="T9" fmla="*/ 3101975 h 377"/>
              <a:gd name="T10" fmla="*/ 3184627 w 452"/>
              <a:gd name="T11" fmla="*/ 1810171 h 377"/>
              <a:gd name="T12" fmla="*/ 3719513 w 452"/>
              <a:gd name="T13" fmla="*/ 905086 h 37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2" h="377">
                <a:moveTo>
                  <a:pt x="452" y="110"/>
                </a:moveTo>
                <a:cubicBezTo>
                  <a:pt x="387" y="0"/>
                  <a:pt x="387" y="0"/>
                  <a:pt x="387" y="0"/>
                </a:cubicBezTo>
                <a:cubicBezTo>
                  <a:pt x="179" y="4"/>
                  <a:pt x="10" y="169"/>
                  <a:pt x="0" y="376"/>
                </a:cubicBezTo>
                <a:cubicBezTo>
                  <a:pt x="109" y="312"/>
                  <a:pt x="109" y="312"/>
                  <a:pt x="109" y="312"/>
                </a:cubicBezTo>
                <a:cubicBezTo>
                  <a:pt x="220" y="377"/>
                  <a:pt x="220" y="377"/>
                  <a:pt x="220" y="377"/>
                </a:cubicBezTo>
                <a:cubicBezTo>
                  <a:pt x="229" y="292"/>
                  <a:pt x="300" y="224"/>
                  <a:pt x="387" y="220"/>
                </a:cubicBezTo>
                <a:lnTo>
                  <a:pt x="452" y="110"/>
                </a:ln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lt1"/>
              </a:solidFill>
              <a:cs typeface="+mn-ea"/>
            </a:endParaRPr>
          </a:p>
        </p:txBody>
      </p:sp>
      <p:sp>
        <p:nvSpPr>
          <p:cNvPr id="6" name="1">
            <a:extLst>
              <a:ext uri="{FF2B5EF4-FFF2-40B4-BE49-F238E27FC236}">
                <a16:creationId xmlns:a16="http://schemas.microsoft.com/office/drawing/2014/main" id="{78922DC1-D429-1EE4-C228-E7839A327C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6563" y="3694917"/>
            <a:ext cx="9950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关键词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8" name="Freeform 99">
            <a:extLst>
              <a:ext uri="{FF2B5EF4-FFF2-40B4-BE49-F238E27FC236}">
                <a16:creationId xmlns:a16="http://schemas.microsoft.com/office/drawing/2014/main" id="{027FAF74-704C-5CD8-0964-532E1D0914D5}"/>
              </a:ext>
            </a:extLst>
          </p:cNvPr>
          <p:cNvSpPr>
            <a:spLocks noEditPoints="1"/>
          </p:cNvSpPr>
          <p:nvPr/>
        </p:nvSpPr>
        <p:spPr bwMode="auto">
          <a:xfrm>
            <a:off x="6843429" y="4541604"/>
            <a:ext cx="532072" cy="345978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100">
            <a:extLst>
              <a:ext uri="{FF2B5EF4-FFF2-40B4-BE49-F238E27FC236}">
                <a16:creationId xmlns:a16="http://schemas.microsoft.com/office/drawing/2014/main" id="{5BA864C7-C4C4-1011-42D1-AE55BE5CE357}"/>
              </a:ext>
            </a:extLst>
          </p:cNvPr>
          <p:cNvSpPr>
            <a:spLocks noEditPoints="1"/>
          </p:cNvSpPr>
          <p:nvPr/>
        </p:nvSpPr>
        <p:spPr bwMode="auto">
          <a:xfrm>
            <a:off x="4831224" y="4360752"/>
            <a:ext cx="516346" cy="52683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>
              <a:solidFill>
                <a:schemeClr val="lt1"/>
              </a:solidFill>
              <a:cs typeface="+mn-ea"/>
            </a:endParaRPr>
          </a:p>
        </p:txBody>
      </p:sp>
      <p:sp>
        <p:nvSpPr>
          <p:cNvPr id="17" name="Freeform 101">
            <a:extLst>
              <a:ext uri="{FF2B5EF4-FFF2-40B4-BE49-F238E27FC236}">
                <a16:creationId xmlns:a16="http://schemas.microsoft.com/office/drawing/2014/main" id="{1081F8A5-A1D0-B8A5-A31C-279D3CE74C66}"/>
              </a:ext>
            </a:extLst>
          </p:cNvPr>
          <p:cNvSpPr>
            <a:spLocks noEditPoints="1"/>
          </p:cNvSpPr>
          <p:nvPr/>
        </p:nvSpPr>
        <p:spPr bwMode="auto">
          <a:xfrm>
            <a:off x="4943701" y="2640079"/>
            <a:ext cx="463926" cy="453442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reeform 102" descr="D:\51PPT模板网\51pptmoban.com\图片.jpg">
            <a:extLst>
              <a:ext uri="{FF2B5EF4-FFF2-40B4-BE49-F238E27FC236}">
                <a16:creationId xmlns:a16="http://schemas.microsoft.com/office/drawing/2014/main" id="{B686BACF-E956-72C5-072E-7983150A794E}"/>
              </a:ext>
            </a:extLst>
          </p:cNvPr>
          <p:cNvSpPr>
            <a:spLocks noEditPoints="1"/>
          </p:cNvSpPr>
          <p:nvPr/>
        </p:nvSpPr>
        <p:spPr bwMode="auto">
          <a:xfrm>
            <a:off x="6908758" y="2666558"/>
            <a:ext cx="435096" cy="526832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9BA87DD-3D58-AA27-DF0A-721C19921F34}"/>
              </a:ext>
            </a:extLst>
          </p:cNvPr>
          <p:cNvGrpSpPr/>
          <p:nvPr/>
        </p:nvGrpSpPr>
        <p:grpSpPr>
          <a:xfrm>
            <a:off x="7715668" y="1734536"/>
            <a:ext cx="3095654" cy="871007"/>
            <a:chOff x="283598" y="1852049"/>
            <a:chExt cx="3095654" cy="87100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083AE02-5322-DB7F-6EC2-39CAB1F1CED9}"/>
                </a:ext>
              </a:extLst>
            </p:cNvPr>
            <p:cNvSpPr txBox="1"/>
            <p:nvPr/>
          </p:nvSpPr>
          <p:spPr>
            <a:xfrm>
              <a:off x="283598" y="2190603"/>
              <a:ext cx="309565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8EACEB7-FBB9-6AA1-384B-F851DABDE611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5EBB462-792C-DA0F-73A0-0EF5253B52A9}"/>
              </a:ext>
            </a:extLst>
          </p:cNvPr>
          <p:cNvGrpSpPr/>
          <p:nvPr/>
        </p:nvGrpSpPr>
        <p:grpSpPr>
          <a:xfrm>
            <a:off x="7715668" y="4982241"/>
            <a:ext cx="3095654" cy="871007"/>
            <a:chOff x="283598" y="1852049"/>
            <a:chExt cx="3095654" cy="87100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543FA98-136D-9632-16DF-9A05F0C5AF50}"/>
                </a:ext>
              </a:extLst>
            </p:cNvPr>
            <p:cNvSpPr txBox="1"/>
            <p:nvPr/>
          </p:nvSpPr>
          <p:spPr>
            <a:xfrm>
              <a:off x="283598" y="2190603"/>
              <a:ext cx="309565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245CADB-057B-7F84-2AAF-81AC7948C47E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FE8672D-C44A-DBB3-EBF6-D3A3DA8590FE}"/>
              </a:ext>
            </a:extLst>
          </p:cNvPr>
          <p:cNvGrpSpPr/>
          <p:nvPr/>
        </p:nvGrpSpPr>
        <p:grpSpPr>
          <a:xfrm>
            <a:off x="1290943" y="1734536"/>
            <a:ext cx="3095654" cy="871007"/>
            <a:chOff x="283598" y="1852049"/>
            <a:chExt cx="3095654" cy="87100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52EEE32-7598-65FE-6804-B5B355C6786F}"/>
                </a:ext>
              </a:extLst>
            </p:cNvPr>
            <p:cNvSpPr txBox="1"/>
            <p:nvPr/>
          </p:nvSpPr>
          <p:spPr>
            <a:xfrm>
              <a:off x="283598" y="2190603"/>
              <a:ext cx="309565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E853970-CE77-318E-30D3-ED7F44BBC65B}"/>
                </a:ext>
              </a:extLst>
            </p:cNvPr>
            <p:cNvSpPr txBox="1"/>
            <p:nvPr/>
          </p:nvSpPr>
          <p:spPr>
            <a:xfrm>
              <a:off x="1812020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3D535CD-9F18-6404-172D-B529AC0EE724}"/>
              </a:ext>
            </a:extLst>
          </p:cNvPr>
          <p:cNvGrpSpPr/>
          <p:nvPr/>
        </p:nvGrpSpPr>
        <p:grpSpPr>
          <a:xfrm>
            <a:off x="1290943" y="4982241"/>
            <a:ext cx="3115059" cy="871007"/>
            <a:chOff x="283598" y="1852049"/>
            <a:chExt cx="3115059" cy="87100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398F6B8-6137-9A7B-9289-0B5197435F8E}"/>
                </a:ext>
              </a:extLst>
            </p:cNvPr>
            <p:cNvSpPr txBox="1"/>
            <p:nvPr/>
          </p:nvSpPr>
          <p:spPr>
            <a:xfrm>
              <a:off x="283598" y="2190603"/>
              <a:ext cx="309565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70B76E2-7A41-6083-58D9-E3104AE17930}"/>
                </a:ext>
              </a:extLst>
            </p:cNvPr>
            <p:cNvSpPr txBox="1"/>
            <p:nvPr/>
          </p:nvSpPr>
          <p:spPr>
            <a:xfrm>
              <a:off x="1831425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727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504776" y="0"/>
            <a:ext cx="11176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6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BE30C-62E0-87CB-61BA-FB0D231BBB85}"/>
              </a:ext>
            </a:extLst>
          </p:cNvPr>
          <p:cNvSpPr txBox="1"/>
          <p:nvPr/>
        </p:nvSpPr>
        <p:spPr>
          <a:xfrm>
            <a:off x="5483224" y="306850"/>
            <a:ext cx="2193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0">
                      <a:srgbClr val="FFF5C9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8E6DAB-90D5-4CF4-02E3-D0AD1E6FDBB7}"/>
              </a:ext>
            </a:extLst>
          </p:cNvPr>
          <p:cNvGrpSpPr/>
          <p:nvPr/>
        </p:nvGrpSpPr>
        <p:grpSpPr>
          <a:xfrm>
            <a:off x="3297193" y="79906"/>
            <a:ext cx="5242014" cy="584457"/>
            <a:chOff x="3606141" y="1057515"/>
            <a:chExt cx="5242014" cy="5844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2719A14-262D-3C06-8E25-195177B52415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229AA1E-FC79-4934-3027-F8F3DCFCEAB1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4A57285-62A2-7261-37AE-722AF0A7CE8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1DF4DA-C477-59B2-D6F9-3AFC00657EDB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C211463-C79B-0414-103B-9668D8821407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B9BC672-A303-2A93-2EB8-62C2CCA1AE6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任意多边形 3">
            <a:extLst>
              <a:ext uri="{FF2B5EF4-FFF2-40B4-BE49-F238E27FC236}">
                <a16:creationId xmlns:a16="http://schemas.microsoft.com/office/drawing/2014/main" id="{913F5502-5BCD-FB9D-B02C-FAABD0CA0D15}"/>
              </a:ext>
            </a:extLst>
          </p:cNvPr>
          <p:cNvSpPr/>
          <p:nvPr/>
        </p:nvSpPr>
        <p:spPr>
          <a:xfrm>
            <a:off x="914154" y="1864464"/>
            <a:ext cx="2401946" cy="3662472"/>
          </a:xfrm>
          <a:custGeom>
            <a:avLst/>
            <a:gdLst>
              <a:gd name="connsiteX0" fmla="*/ 2290610 w 2290618"/>
              <a:gd name="connsiteY0" fmla="*/ 0 h 3408218"/>
              <a:gd name="connsiteX1" fmla="*/ 2290618 w 2290618"/>
              <a:gd name="connsiteY1" fmla="*/ 0 h 3408218"/>
              <a:gd name="connsiteX2" fmla="*/ 2290618 w 2290618"/>
              <a:gd name="connsiteY2" fmla="*/ 3408218 h 3408218"/>
              <a:gd name="connsiteX3" fmla="*/ 0 w 2290618"/>
              <a:gd name="connsiteY3" fmla="*/ 3112654 h 3408218"/>
              <a:gd name="connsiteX4" fmla="*/ 0 w 2290618"/>
              <a:gd name="connsiteY4" fmla="*/ 295563 h 3408218"/>
              <a:gd name="connsiteX5" fmla="*/ 2290610 w 2290618"/>
              <a:gd name="connsiteY5" fmla="*/ 0 h 340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0618" h="3408218">
                <a:moveTo>
                  <a:pt x="2290610" y="0"/>
                </a:moveTo>
                <a:lnTo>
                  <a:pt x="2290618" y="0"/>
                </a:lnTo>
                <a:lnTo>
                  <a:pt x="2290618" y="3408218"/>
                </a:lnTo>
                <a:lnTo>
                  <a:pt x="0" y="3112654"/>
                </a:lnTo>
                <a:lnTo>
                  <a:pt x="0" y="295563"/>
                </a:lnTo>
                <a:lnTo>
                  <a:pt x="2290610" y="0"/>
                </a:ln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5" name="Freeform 62">
            <a:extLst>
              <a:ext uri="{FF2B5EF4-FFF2-40B4-BE49-F238E27FC236}">
                <a16:creationId xmlns:a16="http://schemas.microsoft.com/office/drawing/2014/main" id="{530666D2-FF8A-87D8-9065-2B62158949CA}"/>
              </a:ext>
            </a:extLst>
          </p:cNvPr>
          <p:cNvSpPr>
            <a:spLocks noEditPoints="1"/>
          </p:cNvSpPr>
          <p:nvPr/>
        </p:nvSpPr>
        <p:spPr bwMode="auto">
          <a:xfrm>
            <a:off x="1220214" y="2685931"/>
            <a:ext cx="467806" cy="471546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" name="任意多边形 8">
            <a:extLst>
              <a:ext uri="{FF2B5EF4-FFF2-40B4-BE49-F238E27FC236}">
                <a16:creationId xmlns:a16="http://schemas.microsoft.com/office/drawing/2014/main" id="{952E5B7F-48EA-6685-3CD2-9F398FC5DAA1}"/>
              </a:ext>
            </a:extLst>
          </p:cNvPr>
          <p:cNvSpPr/>
          <p:nvPr/>
        </p:nvSpPr>
        <p:spPr>
          <a:xfrm>
            <a:off x="3562640" y="1864464"/>
            <a:ext cx="2401946" cy="3662472"/>
          </a:xfrm>
          <a:custGeom>
            <a:avLst/>
            <a:gdLst>
              <a:gd name="connsiteX0" fmla="*/ 2290610 w 2290618"/>
              <a:gd name="connsiteY0" fmla="*/ 0 h 3408218"/>
              <a:gd name="connsiteX1" fmla="*/ 2290618 w 2290618"/>
              <a:gd name="connsiteY1" fmla="*/ 0 h 3408218"/>
              <a:gd name="connsiteX2" fmla="*/ 2290618 w 2290618"/>
              <a:gd name="connsiteY2" fmla="*/ 3408218 h 3408218"/>
              <a:gd name="connsiteX3" fmla="*/ 0 w 2290618"/>
              <a:gd name="connsiteY3" fmla="*/ 3112654 h 3408218"/>
              <a:gd name="connsiteX4" fmla="*/ 0 w 2290618"/>
              <a:gd name="connsiteY4" fmla="*/ 295563 h 3408218"/>
              <a:gd name="connsiteX5" fmla="*/ 2290610 w 2290618"/>
              <a:gd name="connsiteY5" fmla="*/ 0 h 340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0618" h="3408218">
                <a:moveTo>
                  <a:pt x="2290610" y="0"/>
                </a:moveTo>
                <a:lnTo>
                  <a:pt x="2290618" y="0"/>
                </a:lnTo>
                <a:lnTo>
                  <a:pt x="2290618" y="3408218"/>
                </a:lnTo>
                <a:lnTo>
                  <a:pt x="0" y="3112654"/>
                </a:lnTo>
                <a:lnTo>
                  <a:pt x="0" y="295563"/>
                </a:lnTo>
                <a:lnTo>
                  <a:pt x="2290610" y="0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 12">
            <a:extLst>
              <a:ext uri="{FF2B5EF4-FFF2-40B4-BE49-F238E27FC236}">
                <a16:creationId xmlns:a16="http://schemas.microsoft.com/office/drawing/2014/main" id="{C0011125-2597-4D4A-EDDA-4F830BF56779}"/>
              </a:ext>
            </a:extLst>
          </p:cNvPr>
          <p:cNvSpPr/>
          <p:nvPr/>
        </p:nvSpPr>
        <p:spPr>
          <a:xfrm>
            <a:off x="6211126" y="1864464"/>
            <a:ext cx="2401946" cy="3662472"/>
          </a:xfrm>
          <a:custGeom>
            <a:avLst/>
            <a:gdLst>
              <a:gd name="connsiteX0" fmla="*/ 2290610 w 2290618"/>
              <a:gd name="connsiteY0" fmla="*/ 0 h 3408218"/>
              <a:gd name="connsiteX1" fmla="*/ 2290618 w 2290618"/>
              <a:gd name="connsiteY1" fmla="*/ 0 h 3408218"/>
              <a:gd name="connsiteX2" fmla="*/ 2290618 w 2290618"/>
              <a:gd name="connsiteY2" fmla="*/ 3408218 h 3408218"/>
              <a:gd name="connsiteX3" fmla="*/ 0 w 2290618"/>
              <a:gd name="connsiteY3" fmla="*/ 3112654 h 3408218"/>
              <a:gd name="connsiteX4" fmla="*/ 0 w 2290618"/>
              <a:gd name="connsiteY4" fmla="*/ 295563 h 3408218"/>
              <a:gd name="connsiteX5" fmla="*/ 2290610 w 2290618"/>
              <a:gd name="connsiteY5" fmla="*/ 0 h 340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0618" h="3408218">
                <a:moveTo>
                  <a:pt x="2290610" y="0"/>
                </a:moveTo>
                <a:lnTo>
                  <a:pt x="2290618" y="0"/>
                </a:lnTo>
                <a:lnTo>
                  <a:pt x="2290618" y="3408218"/>
                </a:lnTo>
                <a:lnTo>
                  <a:pt x="0" y="3112654"/>
                </a:lnTo>
                <a:lnTo>
                  <a:pt x="0" y="295563"/>
                </a:lnTo>
                <a:lnTo>
                  <a:pt x="2290610" y="0"/>
                </a:ln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20" name="任意多边形 16">
            <a:extLst>
              <a:ext uri="{FF2B5EF4-FFF2-40B4-BE49-F238E27FC236}">
                <a16:creationId xmlns:a16="http://schemas.microsoft.com/office/drawing/2014/main" id="{69ADEA03-0841-507B-D30A-E3CA14F5EB84}"/>
              </a:ext>
            </a:extLst>
          </p:cNvPr>
          <p:cNvSpPr/>
          <p:nvPr/>
        </p:nvSpPr>
        <p:spPr>
          <a:xfrm>
            <a:off x="8859612" y="1864464"/>
            <a:ext cx="2401946" cy="3662472"/>
          </a:xfrm>
          <a:custGeom>
            <a:avLst/>
            <a:gdLst>
              <a:gd name="connsiteX0" fmla="*/ 2290610 w 2290618"/>
              <a:gd name="connsiteY0" fmla="*/ 0 h 3408218"/>
              <a:gd name="connsiteX1" fmla="*/ 2290618 w 2290618"/>
              <a:gd name="connsiteY1" fmla="*/ 0 h 3408218"/>
              <a:gd name="connsiteX2" fmla="*/ 2290618 w 2290618"/>
              <a:gd name="connsiteY2" fmla="*/ 3408218 h 3408218"/>
              <a:gd name="connsiteX3" fmla="*/ 0 w 2290618"/>
              <a:gd name="connsiteY3" fmla="*/ 3112654 h 3408218"/>
              <a:gd name="connsiteX4" fmla="*/ 0 w 2290618"/>
              <a:gd name="connsiteY4" fmla="*/ 295563 h 3408218"/>
              <a:gd name="connsiteX5" fmla="*/ 2290610 w 2290618"/>
              <a:gd name="connsiteY5" fmla="*/ 0 h 340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0618" h="3408218">
                <a:moveTo>
                  <a:pt x="2290610" y="0"/>
                </a:moveTo>
                <a:lnTo>
                  <a:pt x="2290618" y="0"/>
                </a:lnTo>
                <a:lnTo>
                  <a:pt x="2290618" y="3408218"/>
                </a:lnTo>
                <a:lnTo>
                  <a:pt x="0" y="3112654"/>
                </a:lnTo>
                <a:lnTo>
                  <a:pt x="0" y="295563"/>
                </a:lnTo>
                <a:lnTo>
                  <a:pt x="2290610" y="0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66">
            <a:extLst>
              <a:ext uri="{FF2B5EF4-FFF2-40B4-BE49-F238E27FC236}">
                <a16:creationId xmlns:a16="http://schemas.microsoft.com/office/drawing/2014/main" id="{3526690A-6B03-812D-45D8-873C7C94F60A}"/>
              </a:ext>
            </a:extLst>
          </p:cNvPr>
          <p:cNvSpPr>
            <a:spLocks noEditPoints="1"/>
          </p:cNvSpPr>
          <p:nvPr/>
        </p:nvSpPr>
        <p:spPr bwMode="auto">
          <a:xfrm>
            <a:off x="3768978" y="2686201"/>
            <a:ext cx="597892" cy="463750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Freeform 57">
            <a:extLst>
              <a:ext uri="{FF2B5EF4-FFF2-40B4-BE49-F238E27FC236}">
                <a16:creationId xmlns:a16="http://schemas.microsoft.com/office/drawing/2014/main" id="{7FBC99B4-19BF-7E1A-0FC6-C7167F1157E2}"/>
              </a:ext>
            </a:extLst>
          </p:cNvPr>
          <p:cNvSpPr>
            <a:spLocks noEditPoints="1"/>
          </p:cNvSpPr>
          <p:nvPr/>
        </p:nvSpPr>
        <p:spPr bwMode="auto">
          <a:xfrm>
            <a:off x="6551507" y="2758738"/>
            <a:ext cx="438348" cy="388604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6" name="Freeform 5" descr="D:\51PPT模板网\51pptmoban.com\图片.jpg">
            <a:extLst>
              <a:ext uri="{FF2B5EF4-FFF2-40B4-BE49-F238E27FC236}">
                <a16:creationId xmlns:a16="http://schemas.microsoft.com/office/drawing/2014/main" id="{2298CBFF-CC97-4F08-DF4A-4C43722B5920}"/>
              </a:ext>
            </a:extLst>
          </p:cNvPr>
          <p:cNvSpPr>
            <a:spLocks noEditPoints="1"/>
          </p:cNvSpPr>
          <p:nvPr/>
        </p:nvSpPr>
        <p:spPr bwMode="auto">
          <a:xfrm>
            <a:off x="9097697" y="2684227"/>
            <a:ext cx="520626" cy="520626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5F90B35-66D5-389A-0FCB-C982061B55EE}"/>
              </a:ext>
            </a:extLst>
          </p:cNvPr>
          <p:cNvGrpSpPr/>
          <p:nvPr/>
        </p:nvGrpSpPr>
        <p:grpSpPr>
          <a:xfrm>
            <a:off x="3768978" y="3550920"/>
            <a:ext cx="1992479" cy="1101840"/>
            <a:chOff x="283598" y="1852049"/>
            <a:chExt cx="1992479" cy="110184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DEC312E-2204-F806-01BC-59F85BE9B209}"/>
                </a:ext>
              </a:extLst>
            </p:cNvPr>
            <p:cNvSpPr txBox="1"/>
            <p:nvPr/>
          </p:nvSpPr>
          <p:spPr>
            <a:xfrm>
              <a:off x="283598" y="2190603"/>
              <a:ext cx="199247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56432D4-95F5-D44D-D0F4-39032D2A2DCA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F504796-BB3D-17E8-FCFE-5F4515ED8E43}"/>
              </a:ext>
            </a:extLst>
          </p:cNvPr>
          <p:cNvGrpSpPr/>
          <p:nvPr/>
        </p:nvGrpSpPr>
        <p:grpSpPr>
          <a:xfrm>
            <a:off x="1118887" y="3550920"/>
            <a:ext cx="1992479" cy="1101840"/>
            <a:chOff x="283598" y="1852049"/>
            <a:chExt cx="1992479" cy="110184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D23382C-CE7D-6324-B4CE-022F50A94E50}"/>
                </a:ext>
              </a:extLst>
            </p:cNvPr>
            <p:cNvSpPr txBox="1"/>
            <p:nvPr/>
          </p:nvSpPr>
          <p:spPr>
            <a:xfrm>
              <a:off x="283598" y="2190603"/>
              <a:ext cx="199247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DD5C1EB-9327-0E31-7A9A-349E128C58CA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67CAD03-DA76-D929-A344-22432AF80558}"/>
              </a:ext>
            </a:extLst>
          </p:cNvPr>
          <p:cNvGrpSpPr/>
          <p:nvPr/>
        </p:nvGrpSpPr>
        <p:grpSpPr>
          <a:xfrm>
            <a:off x="6454553" y="3550920"/>
            <a:ext cx="1992479" cy="1101840"/>
            <a:chOff x="283598" y="1852049"/>
            <a:chExt cx="1992479" cy="110184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D3755FD-B1A7-174D-EB87-C376907B9E25}"/>
                </a:ext>
              </a:extLst>
            </p:cNvPr>
            <p:cNvSpPr txBox="1"/>
            <p:nvPr/>
          </p:nvSpPr>
          <p:spPr>
            <a:xfrm>
              <a:off x="283598" y="2190603"/>
              <a:ext cx="199247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D49B62E-3E78-986A-5598-1EB27C8423F7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E4A920F-AAEF-E6E9-CEC6-A4BACFCEE51E}"/>
              </a:ext>
            </a:extLst>
          </p:cNvPr>
          <p:cNvGrpSpPr/>
          <p:nvPr/>
        </p:nvGrpSpPr>
        <p:grpSpPr>
          <a:xfrm>
            <a:off x="9064345" y="3550920"/>
            <a:ext cx="1992479" cy="1101840"/>
            <a:chOff x="283598" y="1852049"/>
            <a:chExt cx="1992479" cy="110184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1F995DB-81CF-9A8C-F17D-94CE8EE3750C}"/>
                </a:ext>
              </a:extLst>
            </p:cNvPr>
            <p:cNvSpPr txBox="1"/>
            <p:nvPr/>
          </p:nvSpPr>
          <p:spPr>
            <a:xfrm>
              <a:off x="283598" y="2190603"/>
              <a:ext cx="199247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47C45BA-6DFF-1134-C78D-18E820C9CC5A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835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6096000" y="1543868"/>
            <a:ext cx="425308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ln w="34925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3900" dirty="0">
              <a:ln w="34925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18" name="Shape 182">
            <a:extLst>
              <a:ext uri="{FF2B5EF4-FFF2-40B4-BE49-F238E27FC236}">
                <a16:creationId xmlns:a16="http://schemas.microsoft.com/office/drawing/2014/main" id="{A9D9A99E-F517-2495-7E52-BE7ECB3EE64F}"/>
              </a:ext>
            </a:extLst>
          </p:cNvPr>
          <p:cNvSpPr/>
          <p:nvPr/>
        </p:nvSpPr>
        <p:spPr>
          <a:xfrm>
            <a:off x="782567" y="4691040"/>
            <a:ext cx="1485122" cy="17032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gradFill>
            <a:gsLst>
              <a:gs pos="0">
                <a:srgbClr val="FFF5C9"/>
              </a:gs>
              <a:gs pos="96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0F37AF8-A4C9-166D-8D3F-5DEA6A0352DC}"/>
              </a:ext>
            </a:extLst>
          </p:cNvPr>
          <p:cNvSpPr txBox="1"/>
          <p:nvPr/>
        </p:nvSpPr>
        <p:spPr>
          <a:xfrm>
            <a:off x="7185080" y="3956702"/>
            <a:ext cx="8643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rgbClr val="FFF5C9"/>
                    </a:gs>
                    <a:gs pos="96000">
                      <a:schemeClr val="accent2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PART</a:t>
            </a:r>
            <a:endParaRPr lang="zh-CN" altLang="en-US" sz="1600" b="1" dirty="0">
              <a:gradFill>
                <a:gsLst>
                  <a:gs pos="0">
                    <a:srgbClr val="FFF5C9"/>
                  </a:gs>
                  <a:gs pos="96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D89C7A5-5912-9A05-7FF8-C98CCE407D8C}"/>
              </a:ext>
            </a:extLst>
          </p:cNvPr>
          <p:cNvGrpSpPr/>
          <p:nvPr/>
        </p:nvGrpSpPr>
        <p:grpSpPr>
          <a:xfrm rot="10800000">
            <a:off x="1992313" y="1923638"/>
            <a:ext cx="1088414" cy="558545"/>
            <a:chOff x="5768581" y="6299456"/>
            <a:chExt cx="1088414" cy="558545"/>
          </a:xfrm>
          <a:gradFill>
            <a:gsLst>
              <a:gs pos="0">
                <a:srgbClr val="FFF5C9">
                  <a:alpha val="0"/>
                </a:srgbClr>
              </a:gs>
              <a:gs pos="96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93DE8C7-BBBA-E5FC-9D59-12AD0EF7D14C}"/>
                </a:ext>
              </a:extLst>
            </p:cNvPr>
            <p:cNvSpPr/>
            <p:nvPr/>
          </p:nvSpPr>
          <p:spPr>
            <a:xfrm>
              <a:off x="6200563" y="6299456"/>
              <a:ext cx="391557" cy="253360"/>
            </a:xfrm>
            <a:custGeom>
              <a:avLst/>
              <a:gdLst>
                <a:gd name="connsiteX0" fmla="*/ 247602 w 391557"/>
                <a:gd name="connsiteY0" fmla="*/ 0 h 253360"/>
                <a:gd name="connsiteX1" fmla="*/ 276393 w 391557"/>
                <a:gd name="connsiteY1" fmla="*/ 0 h 253360"/>
                <a:gd name="connsiteX2" fmla="*/ 282151 w 391557"/>
                <a:gd name="connsiteY2" fmla="*/ 17275 h 253360"/>
                <a:gd name="connsiteX3" fmla="*/ 213053 w 391557"/>
                <a:gd name="connsiteY3" fmla="*/ 143955 h 253360"/>
                <a:gd name="connsiteX4" fmla="*/ 51824 w 391557"/>
                <a:gd name="connsiteY4" fmla="*/ 230328 h 253360"/>
                <a:gd name="connsiteX5" fmla="*/ 207295 w 391557"/>
                <a:gd name="connsiteY5" fmla="*/ 230328 h 253360"/>
                <a:gd name="connsiteX6" fmla="*/ 391557 w 391557"/>
                <a:gd name="connsiteY6" fmla="*/ 184262 h 253360"/>
                <a:gd name="connsiteX7" fmla="*/ 92131 w 391557"/>
                <a:gd name="connsiteY7" fmla="*/ 253360 h 253360"/>
                <a:gd name="connsiteX8" fmla="*/ 0 w 391557"/>
                <a:gd name="connsiteY8" fmla="*/ 253360 h 253360"/>
                <a:gd name="connsiteX9" fmla="*/ 172746 w 391557"/>
                <a:gd name="connsiteY9" fmla="*/ 126680 h 253360"/>
                <a:gd name="connsiteX10" fmla="*/ 224569 w 391557"/>
                <a:gd name="connsiteY10" fmla="*/ 63340 h 253360"/>
                <a:gd name="connsiteX11" fmla="*/ 213053 w 391557"/>
                <a:gd name="connsiteY11" fmla="*/ 17275 h 253360"/>
                <a:gd name="connsiteX12" fmla="*/ 247602 w 391557"/>
                <a:gd name="connsiteY12" fmla="*/ 0 h 25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557" h="253360">
                  <a:moveTo>
                    <a:pt x="247602" y="0"/>
                  </a:moveTo>
                  <a:lnTo>
                    <a:pt x="276393" y="0"/>
                  </a:lnTo>
                  <a:cubicBezTo>
                    <a:pt x="276393" y="5758"/>
                    <a:pt x="282151" y="0"/>
                    <a:pt x="282151" y="17275"/>
                  </a:cubicBezTo>
                  <a:cubicBezTo>
                    <a:pt x="282151" y="28791"/>
                    <a:pt x="184262" y="69098"/>
                    <a:pt x="213053" y="143955"/>
                  </a:cubicBezTo>
                  <a:cubicBezTo>
                    <a:pt x="166988" y="161229"/>
                    <a:pt x="92131" y="143955"/>
                    <a:pt x="51824" y="230328"/>
                  </a:cubicBezTo>
                  <a:lnTo>
                    <a:pt x="207295" y="230328"/>
                  </a:lnTo>
                  <a:cubicBezTo>
                    <a:pt x="259119" y="213053"/>
                    <a:pt x="339733" y="213053"/>
                    <a:pt x="391557" y="184262"/>
                  </a:cubicBezTo>
                  <a:cubicBezTo>
                    <a:pt x="305184" y="236086"/>
                    <a:pt x="190020" y="247602"/>
                    <a:pt x="92131" y="253360"/>
                  </a:cubicBezTo>
                  <a:cubicBezTo>
                    <a:pt x="63340" y="253360"/>
                    <a:pt x="0" y="241844"/>
                    <a:pt x="0" y="253360"/>
                  </a:cubicBezTo>
                  <a:cubicBezTo>
                    <a:pt x="0" y="155471"/>
                    <a:pt x="103648" y="149713"/>
                    <a:pt x="172746" y="126680"/>
                  </a:cubicBezTo>
                  <a:cubicBezTo>
                    <a:pt x="155471" y="92131"/>
                    <a:pt x="190020" y="69098"/>
                    <a:pt x="224569" y="63340"/>
                  </a:cubicBezTo>
                  <a:cubicBezTo>
                    <a:pt x="218811" y="51824"/>
                    <a:pt x="218811" y="34549"/>
                    <a:pt x="213053" y="17275"/>
                  </a:cubicBezTo>
                  <a:lnTo>
                    <a:pt x="247602" y="0"/>
                  </a:ln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02B8EBC-87EF-7052-D90E-4E22EBB426CF}"/>
                </a:ext>
              </a:extLst>
            </p:cNvPr>
            <p:cNvSpPr/>
            <p:nvPr/>
          </p:nvSpPr>
          <p:spPr>
            <a:xfrm>
              <a:off x="5768581" y="6328248"/>
              <a:ext cx="1088414" cy="529753"/>
            </a:xfrm>
            <a:custGeom>
              <a:avLst/>
              <a:gdLst>
                <a:gd name="connsiteX0" fmla="*/ 1088414 w 1088414"/>
                <a:gd name="connsiteY0" fmla="*/ 0 h 529753"/>
                <a:gd name="connsiteX1" fmla="*/ 385916 w 1088414"/>
                <a:gd name="connsiteY1" fmla="*/ 408831 h 529753"/>
                <a:gd name="connsiteX2" fmla="*/ 5875 w 1088414"/>
                <a:gd name="connsiteY2" fmla="*/ 529753 h 529753"/>
                <a:gd name="connsiteX3" fmla="*/ 155588 w 1088414"/>
                <a:gd name="connsiteY3" fmla="*/ 339733 h 529753"/>
                <a:gd name="connsiteX4" fmla="*/ 149830 w 1088414"/>
                <a:gd name="connsiteY4" fmla="*/ 328217 h 529753"/>
                <a:gd name="connsiteX5" fmla="*/ 34666 w 1088414"/>
                <a:gd name="connsiteY5" fmla="*/ 385799 h 529753"/>
                <a:gd name="connsiteX6" fmla="*/ 218928 w 1088414"/>
                <a:gd name="connsiteY6" fmla="*/ 213053 h 529753"/>
                <a:gd name="connsiteX7" fmla="*/ 201654 w 1088414"/>
                <a:gd name="connsiteY7" fmla="*/ 207295 h 529753"/>
                <a:gd name="connsiteX8" fmla="*/ 155588 w 1088414"/>
                <a:gd name="connsiteY8" fmla="*/ 218811 h 529753"/>
                <a:gd name="connsiteX9" fmla="*/ 362883 w 1088414"/>
                <a:gd name="connsiteY9" fmla="*/ 92131 h 529753"/>
                <a:gd name="connsiteX10" fmla="*/ 465810 w 1088414"/>
                <a:gd name="connsiteY10" fmla="*/ 89252 h 529753"/>
                <a:gd name="connsiteX11" fmla="*/ 482961 w 1088414"/>
                <a:gd name="connsiteY11" fmla="*/ 88933 h 529753"/>
                <a:gd name="connsiteX12" fmla="*/ 434500 w 1088414"/>
                <a:gd name="connsiteY12" fmla="*/ 98969 h 529753"/>
                <a:gd name="connsiteX13" fmla="*/ 230445 w 1088414"/>
                <a:gd name="connsiteY13" fmla="*/ 166988 h 529753"/>
                <a:gd name="connsiteX14" fmla="*/ 345608 w 1088414"/>
                <a:gd name="connsiteY14" fmla="*/ 190020 h 529753"/>
                <a:gd name="connsiteX15" fmla="*/ 195896 w 1088414"/>
                <a:gd name="connsiteY15" fmla="*/ 282151 h 529753"/>
                <a:gd name="connsiteX16" fmla="*/ 293785 w 1088414"/>
                <a:gd name="connsiteY16" fmla="*/ 282151 h 529753"/>
                <a:gd name="connsiteX17" fmla="*/ 126797 w 1088414"/>
                <a:gd name="connsiteY17" fmla="*/ 414590 h 529753"/>
                <a:gd name="connsiteX18" fmla="*/ 138314 w 1088414"/>
                <a:gd name="connsiteY18" fmla="*/ 420348 h 529753"/>
                <a:gd name="connsiteX19" fmla="*/ 719891 w 1088414"/>
                <a:gd name="connsiteY19" fmla="*/ 293668 h 529753"/>
                <a:gd name="connsiteX20" fmla="*/ 1088414 w 1088414"/>
                <a:gd name="connsiteY20" fmla="*/ 0 h 52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88414" h="529753">
                  <a:moveTo>
                    <a:pt x="1088414" y="0"/>
                  </a:moveTo>
                  <a:cubicBezTo>
                    <a:pt x="979009" y="305184"/>
                    <a:pt x="622001" y="368524"/>
                    <a:pt x="385916" y="408831"/>
                  </a:cubicBezTo>
                  <a:cubicBezTo>
                    <a:pt x="259236" y="431864"/>
                    <a:pt x="132555" y="449139"/>
                    <a:pt x="5875" y="529753"/>
                  </a:cubicBezTo>
                  <a:cubicBezTo>
                    <a:pt x="-28674" y="466413"/>
                    <a:pt x="98006" y="374282"/>
                    <a:pt x="155588" y="339733"/>
                  </a:cubicBezTo>
                  <a:cubicBezTo>
                    <a:pt x="155588" y="339733"/>
                    <a:pt x="155588" y="333975"/>
                    <a:pt x="149830" y="328217"/>
                  </a:cubicBezTo>
                  <a:cubicBezTo>
                    <a:pt x="115281" y="345491"/>
                    <a:pt x="74974" y="368524"/>
                    <a:pt x="34666" y="385799"/>
                  </a:cubicBezTo>
                  <a:cubicBezTo>
                    <a:pt x="40425" y="310942"/>
                    <a:pt x="161346" y="241844"/>
                    <a:pt x="218928" y="213053"/>
                  </a:cubicBezTo>
                  <a:cubicBezTo>
                    <a:pt x="213170" y="207295"/>
                    <a:pt x="213170" y="207295"/>
                    <a:pt x="201654" y="207295"/>
                  </a:cubicBezTo>
                  <a:cubicBezTo>
                    <a:pt x="184379" y="207295"/>
                    <a:pt x="172863" y="213053"/>
                    <a:pt x="155588" y="218811"/>
                  </a:cubicBezTo>
                  <a:cubicBezTo>
                    <a:pt x="172863" y="120922"/>
                    <a:pt x="293785" y="92131"/>
                    <a:pt x="362883" y="92131"/>
                  </a:cubicBezTo>
                  <a:cubicBezTo>
                    <a:pt x="417586" y="89252"/>
                    <a:pt x="447816" y="89252"/>
                    <a:pt x="465810" y="89252"/>
                  </a:cubicBezTo>
                  <a:lnTo>
                    <a:pt x="482961" y="88933"/>
                  </a:lnTo>
                  <a:lnTo>
                    <a:pt x="434500" y="98969"/>
                  </a:lnTo>
                  <a:cubicBezTo>
                    <a:pt x="369721" y="108686"/>
                    <a:pt x="295224" y="115164"/>
                    <a:pt x="230445" y="166988"/>
                  </a:cubicBezTo>
                  <a:cubicBezTo>
                    <a:pt x="259236" y="201537"/>
                    <a:pt x="305301" y="190020"/>
                    <a:pt x="345608" y="190020"/>
                  </a:cubicBezTo>
                  <a:cubicBezTo>
                    <a:pt x="311059" y="224569"/>
                    <a:pt x="224686" y="213053"/>
                    <a:pt x="195896" y="282151"/>
                  </a:cubicBezTo>
                  <a:lnTo>
                    <a:pt x="293785" y="282151"/>
                  </a:lnTo>
                  <a:cubicBezTo>
                    <a:pt x="241961" y="316700"/>
                    <a:pt x="155588" y="339733"/>
                    <a:pt x="126797" y="414590"/>
                  </a:cubicBezTo>
                  <a:cubicBezTo>
                    <a:pt x="126797" y="414590"/>
                    <a:pt x="121039" y="420348"/>
                    <a:pt x="138314" y="420348"/>
                  </a:cubicBezTo>
                  <a:cubicBezTo>
                    <a:pt x="155588" y="420348"/>
                    <a:pt x="558661" y="333975"/>
                    <a:pt x="719891" y="293668"/>
                  </a:cubicBezTo>
                  <a:cubicBezTo>
                    <a:pt x="835054" y="264877"/>
                    <a:pt x="1007800" y="120922"/>
                    <a:pt x="1088414" y="0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9" name="Shape 182">
            <a:extLst>
              <a:ext uri="{FF2B5EF4-FFF2-40B4-BE49-F238E27FC236}">
                <a16:creationId xmlns:a16="http://schemas.microsoft.com/office/drawing/2014/main" id="{B7F57671-D196-196C-B4D6-B097A25DECE6}"/>
              </a:ext>
            </a:extLst>
          </p:cNvPr>
          <p:cNvSpPr/>
          <p:nvPr/>
        </p:nvSpPr>
        <p:spPr>
          <a:xfrm>
            <a:off x="292878" y="5257800"/>
            <a:ext cx="990950" cy="11365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solidFill>
            <a:srgbClr val="FFF5C9">
              <a:alpha val="42000"/>
            </a:srgbClr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" name="Shape 182">
            <a:extLst>
              <a:ext uri="{FF2B5EF4-FFF2-40B4-BE49-F238E27FC236}">
                <a16:creationId xmlns:a16="http://schemas.microsoft.com/office/drawing/2014/main" id="{3E610D97-A710-78AF-B18E-E23EA98FF47D}"/>
              </a:ext>
            </a:extLst>
          </p:cNvPr>
          <p:cNvSpPr/>
          <p:nvPr/>
        </p:nvSpPr>
        <p:spPr>
          <a:xfrm>
            <a:off x="1882984" y="5499100"/>
            <a:ext cx="780555" cy="8952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solidFill>
            <a:srgbClr val="FFF5C9">
              <a:alpha val="62000"/>
            </a:srgbClr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C80E-E092-34A1-E330-39D1E4A7C7DC}"/>
              </a:ext>
            </a:extLst>
          </p:cNvPr>
          <p:cNvGrpSpPr/>
          <p:nvPr/>
        </p:nvGrpSpPr>
        <p:grpSpPr>
          <a:xfrm>
            <a:off x="1984584" y="2476684"/>
            <a:ext cx="3979618" cy="646331"/>
            <a:chOff x="1882984" y="2260696"/>
            <a:chExt cx="3979618" cy="64633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650A9CC-14E1-8C02-D304-489225F89D56}"/>
                </a:ext>
              </a:extLst>
            </p:cNvPr>
            <p:cNvSpPr/>
            <p:nvPr/>
          </p:nvSpPr>
          <p:spPr>
            <a:xfrm rot="10800000" flipV="1">
              <a:off x="1882984" y="2260696"/>
              <a:ext cx="3979618" cy="646331"/>
            </a:xfrm>
            <a:custGeom>
              <a:avLst/>
              <a:gdLst>
                <a:gd name="connsiteX0" fmla="*/ 2386797 w 3979618"/>
                <a:gd name="connsiteY0" fmla="*/ 0 h 646331"/>
                <a:gd name="connsiteX1" fmla="*/ 776067 w 3979618"/>
                <a:gd name="connsiteY1" fmla="*/ 0 h 646331"/>
                <a:gd name="connsiteX2" fmla="*/ 538154 w 3979618"/>
                <a:gd name="connsiteY2" fmla="*/ 0 h 646331"/>
                <a:gd name="connsiteX3" fmla="*/ 515802 w 3979618"/>
                <a:gd name="connsiteY3" fmla="*/ 0 h 646331"/>
                <a:gd name="connsiteX4" fmla="*/ 515041 w 3979618"/>
                <a:gd name="connsiteY4" fmla="*/ 518 h 646331"/>
                <a:gd name="connsiteX5" fmla="*/ 224533 w 3979618"/>
                <a:gd name="connsiteY5" fmla="*/ 518 h 646331"/>
                <a:gd name="connsiteX6" fmla="*/ 212138 w 3979618"/>
                <a:gd name="connsiteY6" fmla="*/ 8961 h 646331"/>
                <a:gd name="connsiteX7" fmla="*/ 170792 w 3979618"/>
                <a:gd name="connsiteY7" fmla="*/ 41631 h 646331"/>
                <a:gd name="connsiteX8" fmla="*/ 160958 w 3979618"/>
                <a:gd name="connsiteY8" fmla="*/ 95893 h 646331"/>
                <a:gd name="connsiteX9" fmla="*/ 72445 w 3979618"/>
                <a:gd name="connsiteY9" fmla="*/ 147799 h 646331"/>
                <a:gd name="connsiteX10" fmla="*/ 62608 w 3979618"/>
                <a:gd name="connsiteY10" fmla="*/ 237453 h 646331"/>
                <a:gd name="connsiteX11" fmla="*/ 9132 w 3979618"/>
                <a:gd name="connsiteY11" fmla="*/ 317077 h 646331"/>
                <a:gd name="connsiteX12" fmla="*/ 0 w 3979618"/>
                <a:gd name="connsiteY12" fmla="*/ 322908 h 646331"/>
                <a:gd name="connsiteX13" fmla="*/ 9132 w 3979618"/>
                <a:gd name="connsiteY13" fmla="*/ 328736 h 646331"/>
                <a:gd name="connsiteX14" fmla="*/ 62608 w 3979618"/>
                <a:gd name="connsiteY14" fmla="*/ 408362 h 646331"/>
                <a:gd name="connsiteX15" fmla="*/ 72445 w 3979618"/>
                <a:gd name="connsiteY15" fmla="*/ 498016 h 646331"/>
                <a:gd name="connsiteX16" fmla="*/ 160958 w 3979618"/>
                <a:gd name="connsiteY16" fmla="*/ 549920 h 646331"/>
                <a:gd name="connsiteX17" fmla="*/ 170792 w 3979618"/>
                <a:gd name="connsiteY17" fmla="*/ 604185 h 646331"/>
                <a:gd name="connsiteX18" fmla="*/ 212138 w 3979618"/>
                <a:gd name="connsiteY18" fmla="*/ 636852 h 646331"/>
                <a:gd name="connsiteX19" fmla="*/ 225293 w 3979618"/>
                <a:gd name="connsiteY19" fmla="*/ 645813 h 646331"/>
                <a:gd name="connsiteX20" fmla="*/ 247645 w 3979618"/>
                <a:gd name="connsiteY20" fmla="*/ 645813 h 646331"/>
                <a:gd name="connsiteX21" fmla="*/ 485560 w 3979618"/>
                <a:gd name="connsiteY21" fmla="*/ 645813 h 646331"/>
                <a:gd name="connsiteX22" fmla="*/ 1274812 w 3979618"/>
                <a:gd name="connsiteY22" fmla="*/ 645813 h 646331"/>
                <a:gd name="connsiteX23" fmla="*/ 1302316 w 3979618"/>
                <a:gd name="connsiteY23" fmla="*/ 645813 h 646331"/>
                <a:gd name="connsiteX24" fmla="*/ 1592823 w 3979618"/>
                <a:gd name="connsiteY24" fmla="*/ 645813 h 646331"/>
                <a:gd name="connsiteX25" fmla="*/ 1592823 w 3979618"/>
                <a:gd name="connsiteY25" fmla="*/ 646331 h 646331"/>
                <a:gd name="connsiteX26" fmla="*/ 3203551 w 3979618"/>
                <a:gd name="connsiteY26" fmla="*/ 646331 h 646331"/>
                <a:gd name="connsiteX27" fmla="*/ 3441466 w 3979618"/>
                <a:gd name="connsiteY27" fmla="*/ 646331 h 646331"/>
                <a:gd name="connsiteX28" fmla="*/ 3463818 w 3979618"/>
                <a:gd name="connsiteY28" fmla="*/ 646331 h 646331"/>
                <a:gd name="connsiteX29" fmla="*/ 3464577 w 3979618"/>
                <a:gd name="connsiteY29" fmla="*/ 645813 h 646331"/>
                <a:gd name="connsiteX30" fmla="*/ 3755085 w 3979618"/>
                <a:gd name="connsiteY30" fmla="*/ 645813 h 646331"/>
                <a:gd name="connsiteX31" fmla="*/ 3767482 w 3979618"/>
                <a:gd name="connsiteY31" fmla="*/ 637370 h 646331"/>
                <a:gd name="connsiteX32" fmla="*/ 3808826 w 3979618"/>
                <a:gd name="connsiteY32" fmla="*/ 604701 h 646331"/>
                <a:gd name="connsiteX33" fmla="*/ 3818660 w 3979618"/>
                <a:gd name="connsiteY33" fmla="*/ 550438 h 646331"/>
                <a:gd name="connsiteX34" fmla="*/ 3907175 w 3979618"/>
                <a:gd name="connsiteY34" fmla="*/ 498532 h 646331"/>
                <a:gd name="connsiteX35" fmla="*/ 3917010 w 3979618"/>
                <a:gd name="connsiteY35" fmla="*/ 408878 h 646331"/>
                <a:gd name="connsiteX36" fmla="*/ 3970486 w 3979618"/>
                <a:gd name="connsiteY36" fmla="*/ 329254 h 646331"/>
                <a:gd name="connsiteX37" fmla="*/ 3979618 w 3979618"/>
                <a:gd name="connsiteY37" fmla="*/ 323423 h 646331"/>
                <a:gd name="connsiteX38" fmla="*/ 3970486 w 3979618"/>
                <a:gd name="connsiteY38" fmla="*/ 317595 h 646331"/>
                <a:gd name="connsiteX39" fmla="*/ 3917010 w 3979618"/>
                <a:gd name="connsiteY39" fmla="*/ 237969 h 646331"/>
                <a:gd name="connsiteX40" fmla="*/ 3907175 w 3979618"/>
                <a:gd name="connsiteY40" fmla="*/ 148315 h 646331"/>
                <a:gd name="connsiteX41" fmla="*/ 3818660 w 3979618"/>
                <a:gd name="connsiteY41" fmla="*/ 96411 h 646331"/>
                <a:gd name="connsiteX42" fmla="*/ 3808826 w 3979618"/>
                <a:gd name="connsiteY42" fmla="*/ 42147 h 646331"/>
                <a:gd name="connsiteX43" fmla="*/ 3767482 w 3979618"/>
                <a:gd name="connsiteY43" fmla="*/ 9479 h 646331"/>
                <a:gd name="connsiteX44" fmla="*/ 3754325 w 3979618"/>
                <a:gd name="connsiteY44" fmla="*/ 518 h 646331"/>
                <a:gd name="connsiteX45" fmla="*/ 3731973 w 3979618"/>
                <a:gd name="connsiteY45" fmla="*/ 518 h 646331"/>
                <a:gd name="connsiteX46" fmla="*/ 3494058 w 3979618"/>
                <a:gd name="connsiteY46" fmla="*/ 518 h 646331"/>
                <a:gd name="connsiteX47" fmla="*/ 2704806 w 3979618"/>
                <a:gd name="connsiteY47" fmla="*/ 518 h 646331"/>
                <a:gd name="connsiteX48" fmla="*/ 2677304 w 3979618"/>
                <a:gd name="connsiteY48" fmla="*/ 518 h 646331"/>
                <a:gd name="connsiteX49" fmla="*/ 2386797 w 3979618"/>
                <a:gd name="connsiteY49" fmla="*/ 518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979618" h="646331">
                  <a:moveTo>
                    <a:pt x="2386797" y="0"/>
                  </a:moveTo>
                  <a:lnTo>
                    <a:pt x="776067" y="0"/>
                  </a:lnTo>
                  <a:lnTo>
                    <a:pt x="538154" y="0"/>
                  </a:lnTo>
                  <a:lnTo>
                    <a:pt x="515802" y="0"/>
                  </a:lnTo>
                  <a:lnTo>
                    <a:pt x="515041" y="518"/>
                  </a:lnTo>
                  <a:lnTo>
                    <a:pt x="224533" y="518"/>
                  </a:lnTo>
                  <a:lnTo>
                    <a:pt x="212138" y="8961"/>
                  </a:lnTo>
                  <a:cubicBezTo>
                    <a:pt x="197447" y="18218"/>
                    <a:pt x="182303" y="26654"/>
                    <a:pt x="170792" y="41631"/>
                  </a:cubicBezTo>
                  <a:cubicBezTo>
                    <a:pt x="157823" y="58555"/>
                    <a:pt x="164237" y="77805"/>
                    <a:pt x="160958" y="95893"/>
                  </a:cubicBezTo>
                  <a:cubicBezTo>
                    <a:pt x="131454" y="113195"/>
                    <a:pt x="100335" y="113062"/>
                    <a:pt x="72445" y="147799"/>
                  </a:cubicBezTo>
                  <a:cubicBezTo>
                    <a:pt x="56245" y="178846"/>
                    <a:pt x="65888" y="207568"/>
                    <a:pt x="62608" y="237453"/>
                  </a:cubicBezTo>
                  <a:cubicBezTo>
                    <a:pt x="58247" y="264601"/>
                    <a:pt x="35005" y="298159"/>
                    <a:pt x="9132" y="317077"/>
                  </a:cubicBezTo>
                  <a:lnTo>
                    <a:pt x="0" y="322908"/>
                  </a:lnTo>
                  <a:lnTo>
                    <a:pt x="9132" y="328736"/>
                  </a:lnTo>
                  <a:cubicBezTo>
                    <a:pt x="35005" y="347655"/>
                    <a:pt x="58247" y="381214"/>
                    <a:pt x="62608" y="408362"/>
                  </a:cubicBezTo>
                  <a:cubicBezTo>
                    <a:pt x="65888" y="438248"/>
                    <a:pt x="56245" y="466970"/>
                    <a:pt x="72445" y="498016"/>
                  </a:cubicBezTo>
                  <a:cubicBezTo>
                    <a:pt x="100335" y="532753"/>
                    <a:pt x="131454" y="532619"/>
                    <a:pt x="160958" y="549920"/>
                  </a:cubicBezTo>
                  <a:cubicBezTo>
                    <a:pt x="164237" y="568008"/>
                    <a:pt x="157823" y="587258"/>
                    <a:pt x="170792" y="604185"/>
                  </a:cubicBezTo>
                  <a:cubicBezTo>
                    <a:pt x="182303" y="619161"/>
                    <a:pt x="197447" y="627597"/>
                    <a:pt x="212138" y="636852"/>
                  </a:cubicBezTo>
                  <a:lnTo>
                    <a:pt x="225293" y="645813"/>
                  </a:lnTo>
                  <a:lnTo>
                    <a:pt x="247645" y="645813"/>
                  </a:lnTo>
                  <a:lnTo>
                    <a:pt x="485560" y="645813"/>
                  </a:lnTo>
                  <a:lnTo>
                    <a:pt x="1274812" y="645813"/>
                  </a:lnTo>
                  <a:lnTo>
                    <a:pt x="1302316" y="645813"/>
                  </a:lnTo>
                  <a:lnTo>
                    <a:pt x="1592823" y="645813"/>
                  </a:lnTo>
                  <a:lnTo>
                    <a:pt x="1592823" y="646331"/>
                  </a:lnTo>
                  <a:lnTo>
                    <a:pt x="3203551" y="646331"/>
                  </a:lnTo>
                  <a:lnTo>
                    <a:pt x="3441466" y="646331"/>
                  </a:lnTo>
                  <a:lnTo>
                    <a:pt x="3463818" y="646331"/>
                  </a:lnTo>
                  <a:lnTo>
                    <a:pt x="3464577" y="645813"/>
                  </a:lnTo>
                  <a:lnTo>
                    <a:pt x="3755085" y="645813"/>
                  </a:lnTo>
                  <a:lnTo>
                    <a:pt x="3767482" y="637370"/>
                  </a:lnTo>
                  <a:cubicBezTo>
                    <a:pt x="3782172" y="628113"/>
                    <a:pt x="3797315" y="619677"/>
                    <a:pt x="3808826" y="604701"/>
                  </a:cubicBezTo>
                  <a:cubicBezTo>
                    <a:pt x="3821795" y="587776"/>
                    <a:pt x="3815383" y="568526"/>
                    <a:pt x="3818660" y="550438"/>
                  </a:cubicBezTo>
                  <a:cubicBezTo>
                    <a:pt x="3848166" y="533135"/>
                    <a:pt x="3879285" y="533269"/>
                    <a:pt x="3907175" y="498532"/>
                  </a:cubicBezTo>
                  <a:cubicBezTo>
                    <a:pt x="3923374" y="467485"/>
                    <a:pt x="3913731" y="438763"/>
                    <a:pt x="3917010" y="408878"/>
                  </a:cubicBezTo>
                  <a:cubicBezTo>
                    <a:pt x="3921372" y="381730"/>
                    <a:pt x="3944614" y="348172"/>
                    <a:pt x="3970486" y="329254"/>
                  </a:cubicBezTo>
                  <a:lnTo>
                    <a:pt x="3979618" y="323423"/>
                  </a:lnTo>
                  <a:lnTo>
                    <a:pt x="3970486" y="317595"/>
                  </a:lnTo>
                  <a:cubicBezTo>
                    <a:pt x="3944614" y="298676"/>
                    <a:pt x="3921372" y="265117"/>
                    <a:pt x="3917010" y="237969"/>
                  </a:cubicBezTo>
                  <a:cubicBezTo>
                    <a:pt x="3913731" y="208084"/>
                    <a:pt x="3923374" y="179362"/>
                    <a:pt x="3907175" y="148315"/>
                  </a:cubicBezTo>
                  <a:cubicBezTo>
                    <a:pt x="3879285" y="113578"/>
                    <a:pt x="3848166" y="113712"/>
                    <a:pt x="3818660" y="96411"/>
                  </a:cubicBezTo>
                  <a:cubicBezTo>
                    <a:pt x="3815383" y="78323"/>
                    <a:pt x="3821795" y="59073"/>
                    <a:pt x="3808826" y="42147"/>
                  </a:cubicBezTo>
                  <a:cubicBezTo>
                    <a:pt x="3797315" y="27172"/>
                    <a:pt x="3782172" y="18734"/>
                    <a:pt x="3767482" y="9479"/>
                  </a:cubicBezTo>
                  <a:lnTo>
                    <a:pt x="3754325" y="518"/>
                  </a:lnTo>
                  <a:lnTo>
                    <a:pt x="3731973" y="518"/>
                  </a:lnTo>
                  <a:lnTo>
                    <a:pt x="3494058" y="518"/>
                  </a:lnTo>
                  <a:lnTo>
                    <a:pt x="2704806" y="518"/>
                  </a:lnTo>
                  <a:lnTo>
                    <a:pt x="2677304" y="518"/>
                  </a:lnTo>
                  <a:lnTo>
                    <a:pt x="2386797" y="518"/>
                  </a:ln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FFF5C9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6DBE30C-62E0-87CB-61BA-FB0D231BBB85}"/>
                </a:ext>
              </a:extLst>
            </p:cNvPr>
            <p:cNvSpPr txBox="1"/>
            <p:nvPr/>
          </p:nvSpPr>
          <p:spPr>
            <a:xfrm>
              <a:off x="2776130" y="2350787"/>
              <a:ext cx="219332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  <a:gs pos="0">
                        <a:srgbClr val="FFF5C9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B3747B33-EDD2-3502-AEA5-DFC5EFB11587}"/>
              </a:ext>
            </a:extLst>
          </p:cNvPr>
          <p:cNvSpPr txBox="1"/>
          <p:nvPr/>
        </p:nvSpPr>
        <p:spPr>
          <a:xfrm>
            <a:off x="1984584" y="3387787"/>
            <a:ext cx="431086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F5C9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62960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C0561946-88E6-D18C-497C-0EFF1A77D18D}"/>
              </a:ext>
            </a:extLst>
          </p:cNvPr>
          <p:cNvSpPr txBox="1"/>
          <p:nvPr/>
        </p:nvSpPr>
        <p:spPr>
          <a:xfrm>
            <a:off x="4417692" y="0"/>
            <a:ext cx="12057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9050">
                  <a:gradFill>
                    <a:gsLst>
                      <a:gs pos="0">
                        <a:srgbClr val="FFF5C9"/>
                      </a:gs>
                      <a:gs pos="79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6000" dirty="0">
              <a:ln w="19050">
                <a:gradFill>
                  <a:gsLst>
                    <a:gs pos="0">
                      <a:srgbClr val="FFF5C9"/>
                    </a:gs>
                    <a:gs pos="79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BE30C-62E0-87CB-61BA-FB0D231BBB85}"/>
              </a:ext>
            </a:extLst>
          </p:cNvPr>
          <p:cNvSpPr txBox="1"/>
          <p:nvPr/>
        </p:nvSpPr>
        <p:spPr>
          <a:xfrm>
            <a:off x="5483224" y="306850"/>
            <a:ext cx="2193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0">
                      <a:srgbClr val="FFF5C9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8E6DAB-90D5-4CF4-02E3-D0AD1E6FDBB7}"/>
              </a:ext>
            </a:extLst>
          </p:cNvPr>
          <p:cNvGrpSpPr/>
          <p:nvPr/>
        </p:nvGrpSpPr>
        <p:grpSpPr>
          <a:xfrm>
            <a:off x="3297193" y="79906"/>
            <a:ext cx="5242014" cy="584457"/>
            <a:chOff x="3606141" y="1057515"/>
            <a:chExt cx="5242014" cy="5844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2719A14-262D-3C06-8E25-195177B52415}"/>
                </a:ext>
              </a:extLst>
            </p:cNvPr>
            <p:cNvGrpSpPr/>
            <p:nvPr/>
          </p:nvGrpSpPr>
          <p:grpSpPr>
            <a:xfrm rot="10800000">
              <a:off x="7759741" y="1057515"/>
              <a:ext cx="1088414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229AA1E-FC79-4934-3027-F8F3DCFCEAB1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4A57285-62A2-7261-37AE-722AF0A7CE8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1DF4DA-C477-59B2-D6F9-3AFC00657EDB}"/>
                </a:ext>
              </a:extLst>
            </p:cNvPr>
            <p:cNvGrpSpPr/>
            <p:nvPr/>
          </p:nvGrpSpPr>
          <p:grpSpPr>
            <a:xfrm rot="10800000" flipH="1">
              <a:off x="3606141" y="1083427"/>
              <a:ext cx="1103842" cy="558545"/>
              <a:chOff x="5768581" y="6299456"/>
              <a:chExt cx="1088414" cy="558545"/>
            </a:xfrm>
            <a:gradFill>
              <a:gsLst>
                <a:gs pos="0">
                  <a:srgbClr val="FFF5C9">
                    <a:alpha val="0"/>
                  </a:srgbClr>
                </a:gs>
                <a:gs pos="96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C211463-C79B-0414-103B-9668D8821407}"/>
                  </a:ext>
                </a:extLst>
              </p:cNvPr>
              <p:cNvSpPr/>
              <p:nvPr/>
            </p:nvSpPr>
            <p:spPr>
              <a:xfrm>
                <a:off x="6200563" y="6299456"/>
                <a:ext cx="391557" cy="253360"/>
              </a:xfrm>
              <a:custGeom>
                <a:avLst/>
                <a:gdLst>
                  <a:gd name="connsiteX0" fmla="*/ 247602 w 391557"/>
                  <a:gd name="connsiteY0" fmla="*/ 0 h 253360"/>
                  <a:gd name="connsiteX1" fmla="*/ 276393 w 391557"/>
                  <a:gd name="connsiteY1" fmla="*/ 0 h 253360"/>
                  <a:gd name="connsiteX2" fmla="*/ 282151 w 391557"/>
                  <a:gd name="connsiteY2" fmla="*/ 17275 h 253360"/>
                  <a:gd name="connsiteX3" fmla="*/ 213053 w 391557"/>
                  <a:gd name="connsiteY3" fmla="*/ 143955 h 253360"/>
                  <a:gd name="connsiteX4" fmla="*/ 51824 w 391557"/>
                  <a:gd name="connsiteY4" fmla="*/ 230328 h 253360"/>
                  <a:gd name="connsiteX5" fmla="*/ 207295 w 391557"/>
                  <a:gd name="connsiteY5" fmla="*/ 230328 h 253360"/>
                  <a:gd name="connsiteX6" fmla="*/ 391557 w 391557"/>
                  <a:gd name="connsiteY6" fmla="*/ 184262 h 253360"/>
                  <a:gd name="connsiteX7" fmla="*/ 92131 w 391557"/>
                  <a:gd name="connsiteY7" fmla="*/ 253360 h 253360"/>
                  <a:gd name="connsiteX8" fmla="*/ 0 w 391557"/>
                  <a:gd name="connsiteY8" fmla="*/ 253360 h 253360"/>
                  <a:gd name="connsiteX9" fmla="*/ 172746 w 391557"/>
                  <a:gd name="connsiteY9" fmla="*/ 126680 h 253360"/>
                  <a:gd name="connsiteX10" fmla="*/ 224569 w 391557"/>
                  <a:gd name="connsiteY10" fmla="*/ 63340 h 253360"/>
                  <a:gd name="connsiteX11" fmla="*/ 213053 w 391557"/>
                  <a:gd name="connsiteY11" fmla="*/ 17275 h 253360"/>
                  <a:gd name="connsiteX12" fmla="*/ 247602 w 391557"/>
                  <a:gd name="connsiteY12" fmla="*/ 0 h 25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557" h="253360">
                    <a:moveTo>
                      <a:pt x="247602" y="0"/>
                    </a:moveTo>
                    <a:lnTo>
                      <a:pt x="276393" y="0"/>
                    </a:lnTo>
                    <a:cubicBezTo>
                      <a:pt x="276393" y="5758"/>
                      <a:pt x="282151" y="0"/>
                      <a:pt x="282151" y="17275"/>
                    </a:cubicBezTo>
                    <a:cubicBezTo>
                      <a:pt x="282151" y="28791"/>
                      <a:pt x="184262" y="69098"/>
                      <a:pt x="213053" y="143955"/>
                    </a:cubicBezTo>
                    <a:cubicBezTo>
                      <a:pt x="166988" y="161229"/>
                      <a:pt x="92131" y="143955"/>
                      <a:pt x="51824" y="230328"/>
                    </a:cubicBezTo>
                    <a:lnTo>
                      <a:pt x="207295" y="230328"/>
                    </a:lnTo>
                    <a:cubicBezTo>
                      <a:pt x="259119" y="213053"/>
                      <a:pt x="339733" y="213053"/>
                      <a:pt x="391557" y="184262"/>
                    </a:cubicBezTo>
                    <a:cubicBezTo>
                      <a:pt x="305184" y="236086"/>
                      <a:pt x="190020" y="247602"/>
                      <a:pt x="92131" y="253360"/>
                    </a:cubicBezTo>
                    <a:cubicBezTo>
                      <a:pt x="63340" y="253360"/>
                      <a:pt x="0" y="241844"/>
                      <a:pt x="0" y="253360"/>
                    </a:cubicBezTo>
                    <a:cubicBezTo>
                      <a:pt x="0" y="155471"/>
                      <a:pt x="103648" y="149713"/>
                      <a:pt x="172746" y="126680"/>
                    </a:cubicBezTo>
                    <a:cubicBezTo>
                      <a:pt x="155471" y="92131"/>
                      <a:pt x="190020" y="69098"/>
                      <a:pt x="224569" y="63340"/>
                    </a:cubicBezTo>
                    <a:cubicBezTo>
                      <a:pt x="218811" y="51824"/>
                      <a:pt x="218811" y="34549"/>
                      <a:pt x="213053" y="17275"/>
                    </a:cubicBezTo>
                    <a:lnTo>
                      <a:pt x="247602" y="0"/>
                    </a:ln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B9BC672-A303-2A93-2EB8-62C2CCA1AE6C}"/>
                  </a:ext>
                </a:extLst>
              </p:cNvPr>
              <p:cNvSpPr/>
              <p:nvPr/>
            </p:nvSpPr>
            <p:spPr>
              <a:xfrm>
                <a:off x="5768581" y="6328248"/>
                <a:ext cx="1088414" cy="529753"/>
              </a:xfrm>
              <a:custGeom>
                <a:avLst/>
                <a:gdLst>
                  <a:gd name="connsiteX0" fmla="*/ 1088414 w 1088414"/>
                  <a:gd name="connsiteY0" fmla="*/ 0 h 529753"/>
                  <a:gd name="connsiteX1" fmla="*/ 385916 w 1088414"/>
                  <a:gd name="connsiteY1" fmla="*/ 408831 h 529753"/>
                  <a:gd name="connsiteX2" fmla="*/ 5875 w 1088414"/>
                  <a:gd name="connsiteY2" fmla="*/ 529753 h 529753"/>
                  <a:gd name="connsiteX3" fmla="*/ 155588 w 1088414"/>
                  <a:gd name="connsiteY3" fmla="*/ 339733 h 529753"/>
                  <a:gd name="connsiteX4" fmla="*/ 149830 w 1088414"/>
                  <a:gd name="connsiteY4" fmla="*/ 328217 h 529753"/>
                  <a:gd name="connsiteX5" fmla="*/ 34666 w 1088414"/>
                  <a:gd name="connsiteY5" fmla="*/ 385799 h 529753"/>
                  <a:gd name="connsiteX6" fmla="*/ 218928 w 1088414"/>
                  <a:gd name="connsiteY6" fmla="*/ 213053 h 529753"/>
                  <a:gd name="connsiteX7" fmla="*/ 201654 w 1088414"/>
                  <a:gd name="connsiteY7" fmla="*/ 207295 h 529753"/>
                  <a:gd name="connsiteX8" fmla="*/ 155588 w 1088414"/>
                  <a:gd name="connsiteY8" fmla="*/ 218811 h 529753"/>
                  <a:gd name="connsiteX9" fmla="*/ 362883 w 1088414"/>
                  <a:gd name="connsiteY9" fmla="*/ 92131 h 529753"/>
                  <a:gd name="connsiteX10" fmla="*/ 465810 w 1088414"/>
                  <a:gd name="connsiteY10" fmla="*/ 89252 h 529753"/>
                  <a:gd name="connsiteX11" fmla="*/ 482961 w 1088414"/>
                  <a:gd name="connsiteY11" fmla="*/ 88933 h 529753"/>
                  <a:gd name="connsiteX12" fmla="*/ 434500 w 1088414"/>
                  <a:gd name="connsiteY12" fmla="*/ 98969 h 529753"/>
                  <a:gd name="connsiteX13" fmla="*/ 230445 w 1088414"/>
                  <a:gd name="connsiteY13" fmla="*/ 166988 h 529753"/>
                  <a:gd name="connsiteX14" fmla="*/ 345608 w 1088414"/>
                  <a:gd name="connsiteY14" fmla="*/ 190020 h 529753"/>
                  <a:gd name="connsiteX15" fmla="*/ 195896 w 1088414"/>
                  <a:gd name="connsiteY15" fmla="*/ 282151 h 529753"/>
                  <a:gd name="connsiteX16" fmla="*/ 293785 w 1088414"/>
                  <a:gd name="connsiteY16" fmla="*/ 282151 h 529753"/>
                  <a:gd name="connsiteX17" fmla="*/ 126797 w 1088414"/>
                  <a:gd name="connsiteY17" fmla="*/ 414590 h 529753"/>
                  <a:gd name="connsiteX18" fmla="*/ 138314 w 1088414"/>
                  <a:gd name="connsiteY18" fmla="*/ 420348 h 529753"/>
                  <a:gd name="connsiteX19" fmla="*/ 719891 w 1088414"/>
                  <a:gd name="connsiteY19" fmla="*/ 293668 h 529753"/>
                  <a:gd name="connsiteX20" fmla="*/ 1088414 w 1088414"/>
                  <a:gd name="connsiteY20" fmla="*/ 0 h 52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8414" h="529753">
                    <a:moveTo>
                      <a:pt x="1088414" y="0"/>
                    </a:moveTo>
                    <a:cubicBezTo>
                      <a:pt x="979009" y="305184"/>
                      <a:pt x="622001" y="368524"/>
                      <a:pt x="385916" y="408831"/>
                    </a:cubicBezTo>
                    <a:cubicBezTo>
                      <a:pt x="259236" y="431864"/>
                      <a:pt x="132555" y="449139"/>
                      <a:pt x="5875" y="529753"/>
                    </a:cubicBezTo>
                    <a:cubicBezTo>
                      <a:pt x="-28674" y="466413"/>
                      <a:pt x="98006" y="374282"/>
                      <a:pt x="155588" y="339733"/>
                    </a:cubicBezTo>
                    <a:cubicBezTo>
                      <a:pt x="155588" y="339733"/>
                      <a:pt x="155588" y="333975"/>
                      <a:pt x="149830" y="328217"/>
                    </a:cubicBezTo>
                    <a:cubicBezTo>
                      <a:pt x="115281" y="345491"/>
                      <a:pt x="74974" y="368524"/>
                      <a:pt x="34666" y="385799"/>
                    </a:cubicBezTo>
                    <a:cubicBezTo>
                      <a:pt x="40425" y="310942"/>
                      <a:pt x="161346" y="241844"/>
                      <a:pt x="218928" y="213053"/>
                    </a:cubicBezTo>
                    <a:cubicBezTo>
                      <a:pt x="213170" y="207295"/>
                      <a:pt x="213170" y="207295"/>
                      <a:pt x="201654" y="207295"/>
                    </a:cubicBezTo>
                    <a:cubicBezTo>
                      <a:pt x="184379" y="207295"/>
                      <a:pt x="172863" y="213053"/>
                      <a:pt x="155588" y="218811"/>
                    </a:cubicBezTo>
                    <a:cubicBezTo>
                      <a:pt x="172863" y="120922"/>
                      <a:pt x="293785" y="92131"/>
                      <a:pt x="362883" y="92131"/>
                    </a:cubicBezTo>
                    <a:cubicBezTo>
                      <a:pt x="417586" y="89252"/>
                      <a:pt x="447816" y="89252"/>
                      <a:pt x="465810" y="89252"/>
                    </a:cubicBezTo>
                    <a:lnTo>
                      <a:pt x="482961" y="88933"/>
                    </a:lnTo>
                    <a:lnTo>
                      <a:pt x="434500" y="98969"/>
                    </a:lnTo>
                    <a:cubicBezTo>
                      <a:pt x="369721" y="108686"/>
                      <a:pt x="295224" y="115164"/>
                      <a:pt x="230445" y="166988"/>
                    </a:cubicBezTo>
                    <a:cubicBezTo>
                      <a:pt x="259236" y="201537"/>
                      <a:pt x="305301" y="190020"/>
                      <a:pt x="345608" y="190020"/>
                    </a:cubicBezTo>
                    <a:cubicBezTo>
                      <a:pt x="311059" y="224569"/>
                      <a:pt x="224686" y="213053"/>
                      <a:pt x="195896" y="282151"/>
                    </a:cubicBezTo>
                    <a:lnTo>
                      <a:pt x="293785" y="282151"/>
                    </a:lnTo>
                    <a:cubicBezTo>
                      <a:pt x="241961" y="316700"/>
                      <a:pt x="155588" y="339733"/>
                      <a:pt x="126797" y="414590"/>
                    </a:cubicBezTo>
                    <a:cubicBezTo>
                      <a:pt x="126797" y="414590"/>
                      <a:pt x="121039" y="420348"/>
                      <a:pt x="138314" y="420348"/>
                    </a:cubicBezTo>
                    <a:cubicBezTo>
                      <a:pt x="155588" y="420348"/>
                      <a:pt x="558661" y="333975"/>
                      <a:pt x="719891" y="293668"/>
                    </a:cubicBezTo>
                    <a:cubicBezTo>
                      <a:pt x="835054" y="264877"/>
                      <a:pt x="1007800" y="120922"/>
                      <a:pt x="1088414" y="0"/>
                    </a:cubicBezTo>
                    <a:close/>
                  </a:path>
                </a:pathLst>
              </a:custGeom>
              <a:grpFill/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圆角矩形 1">
            <a:extLst>
              <a:ext uri="{FF2B5EF4-FFF2-40B4-BE49-F238E27FC236}">
                <a16:creationId xmlns:a16="http://schemas.microsoft.com/office/drawing/2014/main" id="{A73757DF-B456-D638-5EF0-2B6E32237BC3}"/>
              </a:ext>
            </a:extLst>
          </p:cNvPr>
          <p:cNvSpPr/>
          <p:nvPr/>
        </p:nvSpPr>
        <p:spPr>
          <a:xfrm>
            <a:off x="1401175" y="2060715"/>
            <a:ext cx="1663148" cy="1663148"/>
          </a:xfrm>
          <a:prstGeom prst="roundRect">
            <a:avLst>
              <a:gd name="adj" fmla="val 14675"/>
            </a:avLst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</a:endParaRP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82C9F23B-3D20-F3CF-DD43-F1D4220F89FF}"/>
              </a:ext>
            </a:extLst>
          </p:cNvPr>
          <p:cNvSpPr/>
          <p:nvPr/>
        </p:nvSpPr>
        <p:spPr>
          <a:xfrm>
            <a:off x="1026801" y="3240158"/>
            <a:ext cx="748748" cy="748748"/>
          </a:xfrm>
          <a:prstGeom prst="roundRect">
            <a:avLst>
              <a:gd name="adj" fmla="val 14675"/>
            </a:avLst>
          </a:pr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iconfont-1187-868319">
            <a:extLst>
              <a:ext uri="{FF2B5EF4-FFF2-40B4-BE49-F238E27FC236}">
                <a16:creationId xmlns:a16="http://schemas.microsoft.com/office/drawing/2014/main" id="{BFE7D7C5-D783-94CF-8E1F-3D0B70C2F0B9}"/>
              </a:ext>
            </a:extLst>
          </p:cNvPr>
          <p:cNvSpPr>
            <a:spLocks noChangeAspect="1"/>
          </p:cNvSpPr>
          <p:nvPr/>
        </p:nvSpPr>
        <p:spPr bwMode="auto">
          <a:xfrm>
            <a:off x="1833153" y="2441632"/>
            <a:ext cx="799192" cy="798526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5" name="Shape 31318">
            <a:extLst>
              <a:ext uri="{FF2B5EF4-FFF2-40B4-BE49-F238E27FC236}">
                <a16:creationId xmlns:a16="http://schemas.microsoft.com/office/drawing/2014/main" id="{04D340C5-6619-9D64-D91E-FD5E4275FEBD}"/>
              </a:ext>
            </a:extLst>
          </p:cNvPr>
          <p:cNvSpPr/>
          <p:nvPr/>
        </p:nvSpPr>
        <p:spPr>
          <a:xfrm>
            <a:off x="1139207" y="3419651"/>
            <a:ext cx="509348" cy="394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algn="ctr"/>
            <a:r>
              <a:rPr sz="2400" dirty="0">
                <a:gradFill>
                  <a:gsLst>
                    <a:gs pos="0">
                      <a:srgbClr val="F92A1D"/>
                    </a:gs>
                    <a:gs pos="100000">
                      <a:srgbClr val="E4100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6" name="圆角矩形 13">
            <a:extLst>
              <a:ext uri="{FF2B5EF4-FFF2-40B4-BE49-F238E27FC236}">
                <a16:creationId xmlns:a16="http://schemas.microsoft.com/office/drawing/2014/main" id="{85E2102E-9BE2-E626-6703-6982B8FC8F90}"/>
              </a:ext>
            </a:extLst>
          </p:cNvPr>
          <p:cNvSpPr/>
          <p:nvPr/>
        </p:nvSpPr>
        <p:spPr>
          <a:xfrm>
            <a:off x="3998601" y="2060715"/>
            <a:ext cx="1663148" cy="1663148"/>
          </a:xfrm>
          <a:prstGeom prst="roundRect">
            <a:avLst>
              <a:gd name="adj" fmla="val 14675"/>
            </a:avLst>
          </a:pr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" name="圆角矩形 14">
            <a:extLst>
              <a:ext uri="{FF2B5EF4-FFF2-40B4-BE49-F238E27FC236}">
                <a16:creationId xmlns:a16="http://schemas.microsoft.com/office/drawing/2014/main" id="{9FCA262F-0B9A-E64B-E9E3-2CB3A072A3E2}"/>
              </a:ext>
            </a:extLst>
          </p:cNvPr>
          <p:cNvSpPr/>
          <p:nvPr/>
        </p:nvSpPr>
        <p:spPr>
          <a:xfrm>
            <a:off x="3624227" y="3240158"/>
            <a:ext cx="748748" cy="748748"/>
          </a:xfrm>
          <a:prstGeom prst="roundRect">
            <a:avLst>
              <a:gd name="adj" fmla="val 14675"/>
            </a:avLst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</a:endParaRPr>
          </a:p>
        </p:txBody>
      </p:sp>
      <p:sp>
        <p:nvSpPr>
          <p:cNvPr id="9" name="Shape 31318">
            <a:extLst>
              <a:ext uri="{FF2B5EF4-FFF2-40B4-BE49-F238E27FC236}">
                <a16:creationId xmlns:a16="http://schemas.microsoft.com/office/drawing/2014/main" id="{C12265F6-290E-803E-E569-1D7953983C90}"/>
              </a:ext>
            </a:extLst>
          </p:cNvPr>
          <p:cNvSpPr/>
          <p:nvPr/>
        </p:nvSpPr>
        <p:spPr>
          <a:xfrm>
            <a:off x="3736633" y="3419651"/>
            <a:ext cx="509348" cy="394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圆角矩形 17">
            <a:extLst>
              <a:ext uri="{FF2B5EF4-FFF2-40B4-BE49-F238E27FC236}">
                <a16:creationId xmlns:a16="http://schemas.microsoft.com/office/drawing/2014/main" id="{3561FE08-9011-1BBA-8CC8-08967F84DF96}"/>
              </a:ext>
            </a:extLst>
          </p:cNvPr>
          <p:cNvSpPr/>
          <p:nvPr/>
        </p:nvSpPr>
        <p:spPr>
          <a:xfrm>
            <a:off x="6619219" y="2060715"/>
            <a:ext cx="1663148" cy="1663148"/>
          </a:xfrm>
          <a:prstGeom prst="roundRect">
            <a:avLst>
              <a:gd name="adj" fmla="val 14675"/>
            </a:avLst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</a:endParaRPr>
          </a:p>
        </p:txBody>
      </p:sp>
      <p:sp>
        <p:nvSpPr>
          <p:cNvPr id="18" name="圆角矩形 18">
            <a:extLst>
              <a:ext uri="{FF2B5EF4-FFF2-40B4-BE49-F238E27FC236}">
                <a16:creationId xmlns:a16="http://schemas.microsoft.com/office/drawing/2014/main" id="{9F2D4AF0-B3EF-1272-18BD-52E3A4450B41}"/>
              </a:ext>
            </a:extLst>
          </p:cNvPr>
          <p:cNvSpPr/>
          <p:nvPr/>
        </p:nvSpPr>
        <p:spPr>
          <a:xfrm>
            <a:off x="6244845" y="3240158"/>
            <a:ext cx="748748" cy="748748"/>
          </a:xfrm>
          <a:prstGeom prst="roundRect">
            <a:avLst>
              <a:gd name="adj" fmla="val 14675"/>
            </a:avLst>
          </a:pr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9" name="Shape 31318">
            <a:extLst>
              <a:ext uri="{FF2B5EF4-FFF2-40B4-BE49-F238E27FC236}">
                <a16:creationId xmlns:a16="http://schemas.microsoft.com/office/drawing/2014/main" id="{5CA65978-BBEE-6924-B719-CCF58064B648}"/>
              </a:ext>
            </a:extLst>
          </p:cNvPr>
          <p:cNvSpPr/>
          <p:nvPr/>
        </p:nvSpPr>
        <p:spPr>
          <a:xfrm>
            <a:off x="6357251" y="3419651"/>
            <a:ext cx="509348" cy="394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algn="ctr"/>
            <a:r>
              <a:rPr lang="en-US" sz="2400" dirty="0">
                <a:gradFill>
                  <a:gsLst>
                    <a:gs pos="0">
                      <a:srgbClr val="F92A1D"/>
                    </a:gs>
                    <a:gs pos="100000">
                      <a:srgbClr val="E4100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sz="2400" dirty="0">
              <a:gradFill>
                <a:gsLst>
                  <a:gs pos="0">
                    <a:srgbClr val="F92A1D"/>
                  </a:gs>
                  <a:gs pos="100000">
                    <a:srgbClr val="E4100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圆角矩形 21">
            <a:extLst>
              <a:ext uri="{FF2B5EF4-FFF2-40B4-BE49-F238E27FC236}">
                <a16:creationId xmlns:a16="http://schemas.microsoft.com/office/drawing/2014/main" id="{AC035A51-80FF-2CDE-F425-EB56E375F6D4}"/>
              </a:ext>
            </a:extLst>
          </p:cNvPr>
          <p:cNvSpPr/>
          <p:nvPr/>
        </p:nvSpPr>
        <p:spPr>
          <a:xfrm>
            <a:off x="9216645" y="2060715"/>
            <a:ext cx="1663148" cy="1663148"/>
          </a:xfrm>
          <a:prstGeom prst="roundRect">
            <a:avLst>
              <a:gd name="adj" fmla="val 14675"/>
            </a:avLst>
          </a:prstGeom>
          <a:gradFill>
            <a:gsLst>
              <a:gs pos="100000">
                <a:schemeClr val="bg1"/>
              </a:gs>
              <a:gs pos="0">
                <a:srgbClr val="FFF6E7"/>
              </a:gs>
            </a:gsLst>
            <a:lin ang="5400000" scaled="1"/>
          </a:gradFill>
          <a:ln w="25400">
            <a:gradFill>
              <a:gsLst>
                <a:gs pos="0">
                  <a:srgbClr val="F92A1D"/>
                </a:gs>
                <a:gs pos="100000">
                  <a:srgbClr val="E4100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2" name="圆角矩形 22">
            <a:extLst>
              <a:ext uri="{FF2B5EF4-FFF2-40B4-BE49-F238E27FC236}">
                <a16:creationId xmlns:a16="http://schemas.microsoft.com/office/drawing/2014/main" id="{F0E8A438-C202-B73F-5256-C348686C56A4}"/>
              </a:ext>
            </a:extLst>
          </p:cNvPr>
          <p:cNvSpPr/>
          <p:nvPr/>
        </p:nvSpPr>
        <p:spPr>
          <a:xfrm>
            <a:off x="8842271" y="3240158"/>
            <a:ext cx="748748" cy="748748"/>
          </a:xfrm>
          <a:prstGeom prst="roundRect">
            <a:avLst>
              <a:gd name="adj" fmla="val 14675"/>
            </a:avLst>
          </a:pr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</a:endParaRPr>
          </a:p>
        </p:txBody>
      </p:sp>
      <p:sp>
        <p:nvSpPr>
          <p:cNvPr id="23" name="Shape 31318">
            <a:extLst>
              <a:ext uri="{FF2B5EF4-FFF2-40B4-BE49-F238E27FC236}">
                <a16:creationId xmlns:a16="http://schemas.microsoft.com/office/drawing/2014/main" id="{1D685150-CD6B-2807-8C0C-0773AD6249C9}"/>
              </a:ext>
            </a:extLst>
          </p:cNvPr>
          <p:cNvSpPr/>
          <p:nvPr/>
        </p:nvSpPr>
        <p:spPr>
          <a:xfrm>
            <a:off x="8954677" y="3419651"/>
            <a:ext cx="509348" cy="394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iconfont-11920-5700803" descr="D:\51PPT模板网\51pptmoban.com\图片.jpg">
            <a:extLst>
              <a:ext uri="{FF2B5EF4-FFF2-40B4-BE49-F238E27FC236}">
                <a16:creationId xmlns:a16="http://schemas.microsoft.com/office/drawing/2014/main" id="{FD0A1F2E-C080-D518-5195-A8DA79D1A931}"/>
              </a:ext>
            </a:extLst>
          </p:cNvPr>
          <p:cNvSpPr>
            <a:spLocks noChangeAspect="1"/>
          </p:cNvSpPr>
          <p:nvPr/>
        </p:nvSpPr>
        <p:spPr bwMode="auto">
          <a:xfrm>
            <a:off x="9737105" y="2471487"/>
            <a:ext cx="687072" cy="687072"/>
          </a:xfrm>
          <a:custGeom>
            <a:avLst/>
            <a:gdLst>
              <a:gd name="T0" fmla="*/ 0 w 11200"/>
              <a:gd name="T1" fmla="*/ 0 h 11200"/>
              <a:gd name="T2" fmla="*/ 4800 w 11200"/>
              <a:gd name="T3" fmla="*/ 0 h 11200"/>
              <a:gd name="T4" fmla="*/ 4800 w 11200"/>
              <a:gd name="T5" fmla="*/ 4800 h 11200"/>
              <a:gd name="T6" fmla="*/ 0 w 11200"/>
              <a:gd name="T7" fmla="*/ 4800 h 11200"/>
              <a:gd name="T8" fmla="*/ 0 w 11200"/>
              <a:gd name="T9" fmla="*/ 0 h 11200"/>
              <a:gd name="T10" fmla="*/ 0 w 11200"/>
              <a:gd name="T11" fmla="*/ 6400 h 11200"/>
              <a:gd name="T12" fmla="*/ 4800 w 11200"/>
              <a:gd name="T13" fmla="*/ 6400 h 11200"/>
              <a:gd name="T14" fmla="*/ 4800 w 11200"/>
              <a:gd name="T15" fmla="*/ 11200 h 11200"/>
              <a:gd name="T16" fmla="*/ 0 w 11200"/>
              <a:gd name="T17" fmla="*/ 11200 h 11200"/>
              <a:gd name="T18" fmla="*/ 0 w 11200"/>
              <a:gd name="T19" fmla="*/ 6400 h 11200"/>
              <a:gd name="T20" fmla="*/ 6400 w 11200"/>
              <a:gd name="T21" fmla="*/ 6400 h 11200"/>
              <a:gd name="T22" fmla="*/ 11200 w 11200"/>
              <a:gd name="T23" fmla="*/ 6400 h 11200"/>
              <a:gd name="T24" fmla="*/ 11200 w 11200"/>
              <a:gd name="T25" fmla="*/ 11200 h 11200"/>
              <a:gd name="T26" fmla="*/ 6400 w 11200"/>
              <a:gd name="T27" fmla="*/ 11200 h 11200"/>
              <a:gd name="T28" fmla="*/ 6400 w 11200"/>
              <a:gd name="T29" fmla="*/ 6400 h 11200"/>
              <a:gd name="T30" fmla="*/ 8800 w 11200"/>
              <a:gd name="T31" fmla="*/ 4800 h 11200"/>
              <a:gd name="T32" fmla="*/ 11200 w 11200"/>
              <a:gd name="T33" fmla="*/ 2400 h 11200"/>
              <a:gd name="T34" fmla="*/ 8800 w 11200"/>
              <a:gd name="T35" fmla="*/ 0 h 11200"/>
              <a:gd name="T36" fmla="*/ 6400 w 11200"/>
              <a:gd name="T37" fmla="*/ 2400 h 11200"/>
              <a:gd name="T38" fmla="*/ 8800 w 11200"/>
              <a:gd name="T39" fmla="*/ 4800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200" h="11200">
                <a:moveTo>
                  <a:pt x="0" y="0"/>
                </a:moveTo>
                <a:lnTo>
                  <a:pt x="4800" y="0"/>
                </a:lnTo>
                <a:lnTo>
                  <a:pt x="4800" y="4800"/>
                </a:lnTo>
                <a:lnTo>
                  <a:pt x="0" y="4800"/>
                </a:lnTo>
                <a:lnTo>
                  <a:pt x="0" y="0"/>
                </a:lnTo>
                <a:close/>
                <a:moveTo>
                  <a:pt x="0" y="6400"/>
                </a:moveTo>
                <a:lnTo>
                  <a:pt x="4800" y="6400"/>
                </a:lnTo>
                <a:lnTo>
                  <a:pt x="4800" y="11200"/>
                </a:lnTo>
                <a:lnTo>
                  <a:pt x="0" y="11200"/>
                </a:lnTo>
                <a:lnTo>
                  <a:pt x="0" y="6400"/>
                </a:lnTo>
                <a:close/>
                <a:moveTo>
                  <a:pt x="6400" y="6400"/>
                </a:moveTo>
                <a:lnTo>
                  <a:pt x="11200" y="6400"/>
                </a:lnTo>
                <a:lnTo>
                  <a:pt x="11200" y="11200"/>
                </a:lnTo>
                <a:lnTo>
                  <a:pt x="6400" y="11200"/>
                </a:lnTo>
                <a:lnTo>
                  <a:pt x="6400" y="6400"/>
                </a:lnTo>
                <a:close/>
                <a:moveTo>
                  <a:pt x="8800" y="4800"/>
                </a:moveTo>
                <a:cubicBezTo>
                  <a:pt x="10125" y="4800"/>
                  <a:pt x="11200" y="3725"/>
                  <a:pt x="11200" y="2400"/>
                </a:cubicBezTo>
                <a:cubicBezTo>
                  <a:pt x="11200" y="1075"/>
                  <a:pt x="10125" y="0"/>
                  <a:pt x="8800" y="0"/>
                </a:cubicBezTo>
                <a:cubicBezTo>
                  <a:pt x="7475" y="0"/>
                  <a:pt x="6400" y="1075"/>
                  <a:pt x="6400" y="2400"/>
                </a:cubicBezTo>
                <a:cubicBezTo>
                  <a:pt x="6400" y="3725"/>
                  <a:pt x="7475" y="4800"/>
                  <a:pt x="8800" y="4800"/>
                </a:cubicBez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iconfont-1191-866883">
            <a:extLst>
              <a:ext uri="{FF2B5EF4-FFF2-40B4-BE49-F238E27FC236}">
                <a16:creationId xmlns:a16="http://schemas.microsoft.com/office/drawing/2014/main" id="{487DACE6-2A14-0F04-BADC-8E6CBF7A8987}"/>
              </a:ext>
            </a:extLst>
          </p:cNvPr>
          <p:cNvSpPr>
            <a:spLocks noChangeAspect="1"/>
          </p:cNvSpPr>
          <p:nvPr/>
        </p:nvSpPr>
        <p:spPr bwMode="auto">
          <a:xfrm>
            <a:off x="7081758" y="2506110"/>
            <a:ext cx="741702" cy="734048"/>
          </a:xfrm>
          <a:custGeom>
            <a:avLst/>
            <a:gdLst>
              <a:gd name="T0" fmla="*/ 2709 w 7873"/>
              <a:gd name="T1" fmla="*/ 1592 h 7791"/>
              <a:gd name="T2" fmla="*/ 5329 w 7873"/>
              <a:gd name="T3" fmla="*/ 1624 h 7791"/>
              <a:gd name="T4" fmla="*/ 5782 w 7873"/>
              <a:gd name="T5" fmla="*/ 969 h 7791"/>
              <a:gd name="T6" fmla="*/ 5477 w 7873"/>
              <a:gd name="T7" fmla="*/ 432 h 7791"/>
              <a:gd name="T8" fmla="*/ 4004 w 7873"/>
              <a:gd name="T9" fmla="*/ 13 h 7791"/>
              <a:gd name="T10" fmla="*/ 2709 w 7873"/>
              <a:gd name="T11" fmla="*/ 368 h 7791"/>
              <a:gd name="T12" fmla="*/ 2352 w 7873"/>
              <a:gd name="T13" fmla="*/ 840 h 7791"/>
              <a:gd name="T14" fmla="*/ 2709 w 7873"/>
              <a:gd name="T15" fmla="*/ 1592 h 7791"/>
              <a:gd name="T16" fmla="*/ 2699 w 7873"/>
              <a:gd name="T17" fmla="*/ 2258 h 7791"/>
              <a:gd name="T18" fmla="*/ 3046 w 7873"/>
              <a:gd name="T19" fmla="*/ 2376 h 7791"/>
              <a:gd name="T20" fmla="*/ 3351 w 7873"/>
              <a:gd name="T21" fmla="*/ 2537 h 7791"/>
              <a:gd name="T22" fmla="*/ 4656 w 7873"/>
              <a:gd name="T23" fmla="*/ 2570 h 7791"/>
              <a:gd name="T24" fmla="*/ 5624 w 7873"/>
              <a:gd name="T25" fmla="*/ 2076 h 7791"/>
              <a:gd name="T26" fmla="*/ 5782 w 7873"/>
              <a:gd name="T27" fmla="*/ 1335 h 7791"/>
              <a:gd name="T28" fmla="*/ 5698 w 7873"/>
              <a:gd name="T29" fmla="*/ 1592 h 7791"/>
              <a:gd name="T30" fmla="*/ 2331 w 7873"/>
              <a:gd name="T31" fmla="*/ 1335 h 7791"/>
              <a:gd name="T32" fmla="*/ 2699 w 7873"/>
              <a:gd name="T33" fmla="*/ 2258 h 7791"/>
              <a:gd name="T34" fmla="*/ 3730 w 7873"/>
              <a:gd name="T35" fmla="*/ 2903 h 7791"/>
              <a:gd name="T36" fmla="*/ 3888 w 7873"/>
              <a:gd name="T37" fmla="*/ 3300 h 7791"/>
              <a:gd name="T38" fmla="*/ 4414 w 7873"/>
              <a:gd name="T39" fmla="*/ 3128 h 7791"/>
              <a:gd name="T40" fmla="*/ 5519 w 7873"/>
              <a:gd name="T41" fmla="*/ 2849 h 7791"/>
              <a:gd name="T42" fmla="*/ 5782 w 7873"/>
              <a:gd name="T43" fmla="*/ 2011 h 7791"/>
              <a:gd name="T44" fmla="*/ 5761 w 7873"/>
              <a:gd name="T45" fmla="*/ 2140 h 7791"/>
              <a:gd name="T46" fmla="*/ 3730 w 7873"/>
              <a:gd name="T47" fmla="*/ 2903 h 7791"/>
              <a:gd name="T48" fmla="*/ 3330 w 7873"/>
              <a:gd name="T49" fmla="*/ 2967 h 7791"/>
              <a:gd name="T50" fmla="*/ 1752 w 7873"/>
              <a:gd name="T51" fmla="*/ 2494 h 7791"/>
              <a:gd name="T52" fmla="*/ 742 w 7873"/>
              <a:gd name="T53" fmla="*/ 2709 h 7791"/>
              <a:gd name="T54" fmla="*/ 152 w 7873"/>
              <a:gd name="T55" fmla="*/ 3644 h 7791"/>
              <a:gd name="T56" fmla="*/ 1815 w 7873"/>
              <a:gd name="T57" fmla="*/ 4428 h 7791"/>
              <a:gd name="T58" fmla="*/ 3530 w 7873"/>
              <a:gd name="T59" fmla="*/ 3687 h 7791"/>
              <a:gd name="T60" fmla="*/ 3330 w 7873"/>
              <a:gd name="T61" fmla="*/ 2967 h 7791"/>
              <a:gd name="T62" fmla="*/ 3236 w 7873"/>
              <a:gd name="T63" fmla="*/ 4267 h 7791"/>
              <a:gd name="T64" fmla="*/ 100 w 7873"/>
              <a:gd name="T65" fmla="*/ 3837 h 7791"/>
              <a:gd name="T66" fmla="*/ 289 w 7873"/>
              <a:gd name="T67" fmla="*/ 4567 h 7791"/>
              <a:gd name="T68" fmla="*/ 3036 w 7873"/>
              <a:gd name="T69" fmla="*/ 4825 h 7791"/>
              <a:gd name="T70" fmla="*/ 3288 w 7873"/>
              <a:gd name="T71" fmla="*/ 4234 h 7791"/>
              <a:gd name="T72" fmla="*/ 3236 w 7873"/>
              <a:gd name="T73" fmla="*/ 4267 h 7791"/>
              <a:gd name="T74" fmla="*/ 7676 w 7873"/>
              <a:gd name="T75" fmla="*/ 4686 h 7791"/>
              <a:gd name="T76" fmla="*/ 5708 w 7873"/>
              <a:gd name="T77" fmla="*/ 3407 h 7791"/>
              <a:gd name="T78" fmla="*/ 4193 w 7873"/>
              <a:gd name="T79" fmla="*/ 4063 h 7791"/>
              <a:gd name="T80" fmla="*/ 3572 w 7873"/>
              <a:gd name="T81" fmla="*/ 5620 h 7791"/>
              <a:gd name="T82" fmla="*/ 4214 w 7873"/>
              <a:gd name="T83" fmla="*/ 7145 h 7791"/>
              <a:gd name="T84" fmla="*/ 5740 w 7873"/>
              <a:gd name="T85" fmla="*/ 7779 h 7791"/>
              <a:gd name="T86" fmla="*/ 7245 w 7873"/>
              <a:gd name="T87" fmla="*/ 7134 h 7791"/>
              <a:gd name="T88" fmla="*/ 7866 w 7873"/>
              <a:gd name="T89" fmla="*/ 5577 h 7791"/>
              <a:gd name="T90" fmla="*/ 7676 w 7873"/>
              <a:gd name="T91" fmla="*/ 4686 h 7791"/>
              <a:gd name="T92" fmla="*/ 5719 w 7873"/>
              <a:gd name="T93" fmla="*/ 6286 h 7791"/>
              <a:gd name="T94" fmla="*/ 4267 w 7873"/>
              <a:gd name="T95" fmla="*/ 5953 h 7791"/>
              <a:gd name="T96" fmla="*/ 4330 w 7873"/>
              <a:gd name="T97" fmla="*/ 5556 h 7791"/>
              <a:gd name="T98" fmla="*/ 5603 w 7873"/>
              <a:gd name="T99" fmla="*/ 5867 h 7791"/>
              <a:gd name="T100" fmla="*/ 6908 w 7873"/>
              <a:gd name="T101" fmla="*/ 3977 h 7791"/>
              <a:gd name="T102" fmla="*/ 7255 w 7873"/>
              <a:gd name="T103" fmla="*/ 4535 h 7791"/>
              <a:gd name="T104" fmla="*/ 5719 w 7873"/>
              <a:gd name="T105" fmla="*/ 6286 h 7791"/>
              <a:gd name="T106" fmla="*/ 121 w 7873"/>
              <a:gd name="T107" fmla="*/ 4492 h 7791"/>
              <a:gd name="T108" fmla="*/ 152 w 7873"/>
              <a:gd name="T109" fmla="*/ 5008 h 7791"/>
              <a:gd name="T110" fmla="*/ 1310 w 7873"/>
              <a:gd name="T111" fmla="*/ 5738 h 7791"/>
              <a:gd name="T112" fmla="*/ 2930 w 7873"/>
              <a:gd name="T113" fmla="*/ 5566 h 7791"/>
              <a:gd name="T114" fmla="*/ 2962 w 7873"/>
              <a:gd name="T115" fmla="*/ 5169 h 7791"/>
              <a:gd name="T116" fmla="*/ 121 w 7873"/>
              <a:gd name="T117" fmla="*/ 4492 h 7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73" h="7791">
                <a:moveTo>
                  <a:pt x="2709" y="1592"/>
                </a:moveTo>
                <a:cubicBezTo>
                  <a:pt x="3377" y="2060"/>
                  <a:pt x="4681" y="2036"/>
                  <a:pt x="5329" y="1624"/>
                </a:cubicBezTo>
                <a:cubicBezTo>
                  <a:pt x="5545" y="1487"/>
                  <a:pt x="5785" y="1286"/>
                  <a:pt x="5782" y="969"/>
                </a:cubicBezTo>
                <a:cubicBezTo>
                  <a:pt x="5780" y="712"/>
                  <a:pt x="5610" y="541"/>
                  <a:pt x="5477" y="432"/>
                </a:cubicBezTo>
                <a:cubicBezTo>
                  <a:pt x="5134" y="153"/>
                  <a:pt x="4575" y="0"/>
                  <a:pt x="4004" y="13"/>
                </a:cubicBezTo>
                <a:cubicBezTo>
                  <a:pt x="3452" y="27"/>
                  <a:pt x="3028" y="142"/>
                  <a:pt x="2709" y="368"/>
                </a:cubicBezTo>
                <a:cubicBezTo>
                  <a:pt x="2579" y="460"/>
                  <a:pt x="2397" y="651"/>
                  <a:pt x="2352" y="840"/>
                </a:cubicBezTo>
                <a:cubicBezTo>
                  <a:pt x="2268" y="1188"/>
                  <a:pt x="2508" y="1452"/>
                  <a:pt x="2709" y="1592"/>
                </a:cubicBezTo>
                <a:close/>
                <a:moveTo>
                  <a:pt x="2699" y="2258"/>
                </a:moveTo>
                <a:cubicBezTo>
                  <a:pt x="2797" y="2310"/>
                  <a:pt x="2931" y="2327"/>
                  <a:pt x="3046" y="2376"/>
                </a:cubicBezTo>
                <a:cubicBezTo>
                  <a:pt x="3149" y="2421"/>
                  <a:pt x="3244" y="2499"/>
                  <a:pt x="3351" y="2537"/>
                </a:cubicBezTo>
                <a:cubicBezTo>
                  <a:pt x="3702" y="2664"/>
                  <a:pt x="4247" y="2653"/>
                  <a:pt x="4656" y="2570"/>
                </a:cubicBezTo>
                <a:cubicBezTo>
                  <a:pt x="5060" y="2487"/>
                  <a:pt x="5429" y="2312"/>
                  <a:pt x="5624" y="2076"/>
                </a:cubicBezTo>
                <a:cubicBezTo>
                  <a:pt x="5764" y="1906"/>
                  <a:pt x="5830" y="1635"/>
                  <a:pt x="5782" y="1335"/>
                </a:cubicBezTo>
                <a:cubicBezTo>
                  <a:pt x="5772" y="1424"/>
                  <a:pt x="5742" y="1519"/>
                  <a:pt x="5698" y="1592"/>
                </a:cubicBezTo>
                <a:cubicBezTo>
                  <a:pt x="5156" y="2500"/>
                  <a:pt x="2595" y="2483"/>
                  <a:pt x="2331" y="1335"/>
                </a:cubicBezTo>
                <a:cubicBezTo>
                  <a:pt x="2289" y="1782"/>
                  <a:pt x="2428" y="2114"/>
                  <a:pt x="2699" y="2258"/>
                </a:cubicBezTo>
                <a:close/>
                <a:moveTo>
                  <a:pt x="3730" y="2903"/>
                </a:moveTo>
                <a:cubicBezTo>
                  <a:pt x="3794" y="3024"/>
                  <a:pt x="3869" y="3133"/>
                  <a:pt x="3888" y="3300"/>
                </a:cubicBezTo>
                <a:cubicBezTo>
                  <a:pt x="4160" y="3343"/>
                  <a:pt x="4254" y="3211"/>
                  <a:pt x="4414" y="3128"/>
                </a:cubicBezTo>
                <a:cubicBezTo>
                  <a:pt x="4739" y="2959"/>
                  <a:pt x="5059" y="2880"/>
                  <a:pt x="5519" y="2849"/>
                </a:cubicBezTo>
                <a:cubicBezTo>
                  <a:pt x="5727" y="2700"/>
                  <a:pt x="5840" y="2396"/>
                  <a:pt x="5782" y="2011"/>
                </a:cubicBezTo>
                <a:cubicBezTo>
                  <a:pt x="5775" y="2060"/>
                  <a:pt x="5774" y="2105"/>
                  <a:pt x="5761" y="2140"/>
                </a:cubicBezTo>
                <a:cubicBezTo>
                  <a:pt x="5540" y="2743"/>
                  <a:pt x="4538" y="2972"/>
                  <a:pt x="3730" y="2903"/>
                </a:cubicBezTo>
                <a:close/>
                <a:moveTo>
                  <a:pt x="3330" y="2967"/>
                </a:moveTo>
                <a:cubicBezTo>
                  <a:pt x="2977" y="2629"/>
                  <a:pt x="2385" y="2464"/>
                  <a:pt x="1752" y="2494"/>
                </a:cubicBezTo>
                <a:cubicBezTo>
                  <a:pt x="1329" y="2515"/>
                  <a:pt x="1030" y="2573"/>
                  <a:pt x="742" y="2709"/>
                </a:cubicBezTo>
                <a:cubicBezTo>
                  <a:pt x="435" y="2855"/>
                  <a:pt x="0" y="3158"/>
                  <a:pt x="152" y="3644"/>
                </a:cubicBezTo>
                <a:cubicBezTo>
                  <a:pt x="317" y="4167"/>
                  <a:pt x="1145" y="4424"/>
                  <a:pt x="1815" y="4428"/>
                </a:cubicBezTo>
                <a:cubicBezTo>
                  <a:pt x="2518" y="4432"/>
                  <a:pt x="3327" y="4194"/>
                  <a:pt x="3530" y="3687"/>
                </a:cubicBezTo>
                <a:cubicBezTo>
                  <a:pt x="3654" y="3377"/>
                  <a:pt x="3498" y="3127"/>
                  <a:pt x="3330" y="2967"/>
                </a:cubicBezTo>
                <a:close/>
                <a:moveTo>
                  <a:pt x="3236" y="4267"/>
                </a:moveTo>
                <a:cubicBezTo>
                  <a:pt x="2479" y="4956"/>
                  <a:pt x="393" y="4883"/>
                  <a:pt x="100" y="3837"/>
                </a:cubicBezTo>
                <a:cubicBezTo>
                  <a:pt x="89" y="4158"/>
                  <a:pt x="149" y="4405"/>
                  <a:pt x="289" y="4567"/>
                </a:cubicBezTo>
                <a:cubicBezTo>
                  <a:pt x="809" y="5172"/>
                  <a:pt x="2306" y="5269"/>
                  <a:pt x="3036" y="4825"/>
                </a:cubicBezTo>
                <a:cubicBezTo>
                  <a:pt x="3102" y="4610"/>
                  <a:pt x="3176" y="4403"/>
                  <a:pt x="3288" y="4234"/>
                </a:cubicBezTo>
                <a:cubicBezTo>
                  <a:pt x="3260" y="4206"/>
                  <a:pt x="3247" y="4256"/>
                  <a:pt x="3236" y="4267"/>
                </a:cubicBezTo>
                <a:close/>
                <a:moveTo>
                  <a:pt x="7676" y="4686"/>
                </a:moveTo>
                <a:cubicBezTo>
                  <a:pt x="7360" y="3976"/>
                  <a:pt x="6678" y="3405"/>
                  <a:pt x="5708" y="3407"/>
                </a:cubicBezTo>
                <a:cubicBezTo>
                  <a:pt x="5002" y="3409"/>
                  <a:pt x="4538" y="3710"/>
                  <a:pt x="4193" y="4063"/>
                </a:cubicBezTo>
                <a:cubicBezTo>
                  <a:pt x="3851" y="4412"/>
                  <a:pt x="3559" y="4942"/>
                  <a:pt x="3572" y="5620"/>
                </a:cubicBezTo>
                <a:cubicBezTo>
                  <a:pt x="3585" y="6291"/>
                  <a:pt x="3852" y="6780"/>
                  <a:pt x="4214" y="7145"/>
                </a:cubicBezTo>
                <a:cubicBezTo>
                  <a:pt x="4572" y="7506"/>
                  <a:pt x="5098" y="7791"/>
                  <a:pt x="5740" y="7779"/>
                </a:cubicBezTo>
                <a:cubicBezTo>
                  <a:pt x="6380" y="7767"/>
                  <a:pt x="6891" y="7500"/>
                  <a:pt x="7245" y="7134"/>
                </a:cubicBezTo>
                <a:cubicBezTo>
                  <a:pt x="7592" y="6776"/>
                  <a:pt x="7873" y="6254"/>
                  <a:pt x="7866" y="5577"/>
                </a:cubicBezTo>
                <a:cubicBezTo>
                  <a:pt x="7862" y="5260"/>
                  <a:pt x="7791" y="4942"/>
                  <a:pt x="7676" y="4686"/>
                </a:cubicBezTo>
                <a:close/>
                <a:moveTo>
                  <a:pt x="5719" y="6286"/>
                </a:moveTo>
                <a:cubicBezTo>
                  <a:pt x="5246" y="6164"/>
                  <a:pt x="4746" y="6069"/>
                  <a:pt x="4267" y="5953"/>
                </a:cubicBezTo>
                <a:cubicBezTo>
                  <a:pt x="4280" y="5812"/>
                  <a:pt x="4304" y="5683"/>
                  <a:pt x="4330" y="5556"/>
                </a:cubicBezTo>
                <a:cubicBezTo>
                  <a:pt x="4751" y="5663"/>
                  <a:pt x="5186" y="5756"/>
                  <a:pt x="5603" y="5867"/>
                </a:cubicBezTo>
                <a:cubicBezTo>
                  <a:pt x="6042" y="5241"/>
                  <a:pt x="6475" y="4609"/>
                  <a:pt x="6908" y="3977"/>
                </a:cubicBezTo>
                <a:cubicBezTo>
                  <a:pt x="7035" y="4151"/>
                  <a:pt x="7136" y="4353"/>
                  <a:pt x="7255" y="4535"/>
                </a:cubicBezTo>
                <a:cubicBezTo>
                  <a:pt x="6754" y="5129"/>
                  <a:pt x="6248" y="5720"/>
                  <a:pt x="5719" y="6286"/>
                </a:cubicBezTo>
                <a:close/>
                <a:moveTo>
                  <a:pt x="121" y="4492"/>
                </a:moveTo>
                <a:cubicBezTo>
                  <a:pt x="128" y="4663"/>
                  <a:pt x="104" y="4863"/>
                  <a:pt x="152" y="5008"/>
                </a:cubicBezTo>
                <a:cubicBezTo>
                  <a:pt x="286" y="5405"/>
                  <a:pt x="816" y="5648"/>
                  <a:pt x="1310" y="5738"/>
                </a:cubicBezTo>
                <a:cubicBezTo>
                  <a:pt x="1869" y="5840"/>
                  <a:pt x="2512" y="5761"/>
                  <a:pt x="2930" y="5566"/>
                </a:cubicBezTo>
                <a:cubicBezTo>
                  <a:pt x="2928" y="5421"/>
                  <a:pt x="2946" y="5296"/>
                  <a:pt x="2962" y="5169"/>
                </a:cubicBezTo>
                <a:cubicBezTo>
                  <a:pt x="2038" y="5580"/>
                  <a:pt x="359" y="5455"/>
                  <a:pt x="121" y="44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6" name="iconfont-1187-868307" descr="D:\51PPT模板网\51pptmoban.com\图片.jpg">
            <a:extLst>
              <a:ext uri="{FF2B5EF4-FFF2-40B4-BE49-F238E27FC236}">
                <a16:creationId xmlns:a16="http://schemas.microsoft.com/office/drawing/2014/main" id="{5D52FA2F-CBAB-A83B-DCD7-4618B76402E4}"/>
              </a:ext>
            </a:extLst>
          </p:cNvPr>
          <p:cNvSpPr>
            <a:spLocks noChangeAspect="1"/>
          </p:cNvSpPr>
          <p:nvPr/>
        </p:nvSpPr>
        <p:spPr bwMode="auto">
          <a:xfrm>
            <a:off x="4468940" y="2441632"/>
            <a:ext cx="703628" cy="688804"/>
          </a:xfrm>
          <a:custGeom>
            <a:avLst/>
            <a:gdLst>
              <a:gd name="T0" fmla="*/ 2895 w 12754"/>
              <a:gd name="T1" fmla="*/ 3482 h 12486"/>
              <a:gd name="T2" fmla="*/ 6377 w 12754"/>
              <a:gd name="T3" fmla="*/ 0 h 12486"/>
              <a:gd name="T4" fmla="*/ 9859 w 12754"/>
              <a:gd name="T5" fmla="*/ 3482 h 12486"/>
              <a:gd name="T6" fmla="*/ 6377 w 12754"/>
              <a:gd name="T7" fmla="*/ 6963 h 12486"/>
              <a:gd name="T8" fmla="*/ 2895 w 12754"/>
              <a:gd name="T9" fmla="*/ 3482 h 12486"/>
              <a:gd name="T10" fmla="*/ 0 w 12754"/>
              <a:gd name="T11" fmla="*/ 12468 h 12486"/>
              <a:gd name="T12" fmla="*/ 3586 w 12754"/>
              <a:gd name="T13" fmla="*/ 7045 h 12486"/>
              <a:gd name="T14" fmla="*/ 6377 w 12754"/>
              <a:gd name="T15" fmla="*/ 8014 h 12486"/>
              <a:gd name="T16" fmla="*/ 9182 w 12754"/>
              <a:gd name="T17" fmla="*/ 7036 h 12486"/>
              <a:gd name="T18" fmla="*/ 12754 w 12754"/>
              <a:gd name="T19" fmla="*/ 12468 h 12486"/>
              <a:gd name="T20" fmla="*/ 0 w 12754"/>
              <a:gd name="T21" fmla="*/ 12468 h 12486"/>
              <a:gd name="T22" fmla="*/ 0 w 12754"/>
              <a:gd name="T23" fmla="*/ 12468 h 12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754" h="12486">
                <a:moveTo>
                  <a:pt x="2895" y="3482"/>
                </a:moveTo>
                <a:cubicBezTo>
                  <a:pt x="2895" y="1562"/>
                  <a:pt x="4457" y="0"/>
                  <a:pt x="6377" y="0"/>
                </a:cubicBezTo>
                <a:cubicBezTo>
                  <a:pt x="8297" y="0"/>
                  <a:pt x="9859" y="1562"/>
                  <a:pt x="9859" y="3482"/>
                </a:cubicBezTo>
                <a:cubicBezTo>
                  <a:pt x="9859" y="5402"/>
                  <a:pt x="8297" y="6963"/>
                  <a:pt x="6377" y="6963"/>
                </a:cubicBezTo>
                <a:cubicBezTo>
                  <a:pt x="4457" y="6963"/>
                  <a:pt x="2895" y="5402"/>
                  <a:pt x="2895" y="3482"/>
                </a:cubicBezTo>
                <a:close/>
                <a:moveTo>
                  <a:pt x="0" y="12468"/>
                </a:moveTo>
                <a:cubicBezTo>
                  <a:pt x="75" y="11626"/>
                  <a:pt x="479" y="8643"/>
                  <a:pt x="3586" y="7045"/>
                </a:cubicBezTo>
                <a:cubicBezTo>
                  <a:pt x="4356" y="7650"/>
                  <a:pt x="5324" y="8014"/>
                  <a:pt x="6377" y="8014"/>
                </a:cubicBezTo>
                <a:cubicBezTo>
                  <a:pt x="7436" y="8014"/>
                  <a:pt x="8409" y="7647"/>
                  <a:pt x="9182" y="7036"/>
                </a:cubicBezTo>
                <a:cubicBezTo>
                  <a:pt x="12302" y="8627"/>
                  <a:pt x="12678" y="11589"/>
                  <a:pt x="12754" y="12468"/>
                </a:cubicBezTo>
                <a:cubicBezTo>
                  <a:pt x="12736" y="12486"/>
                  <a:pt x="18" y="12470"/>
                  <a:pt x="0" y="12468"/>
                </a:cubicBezTo>
                <a:close/>
                <a:moveTo>
                  <a:pt x="0" y="12468"/>
                </a:moveTo>
                <a:close/>
              </a:path>
            </a:pathLst>
          </a:custGeom>
          <a:solidFill>
            <a:srgbClr val="E41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2B0AE30-F23A-C8AF-4EE3-D6B6A411174F}"/>
              </a:ext>
            </a:extLst>
          </p:cNvPr>
          <p:cNvGrpSpPr/>
          <p:nvPr/>
        </p:nvGrpSpPr>
        <p:grpSpPr>
          <a:xfrm>
            <a:off x="902947" y="4333411"/>
            <a:ext cx="2161376" cy="1101840"/>
            <a:chOff x="283598" y="1852049"/>
            <a:chExt cx="2161376" cy="110184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98D1B60-BAA3-6CEF-9A16-30ED5A4F119C}"/>
                </a:ext>
              </a:extLst>
            </p:cNvPr>
            <p:cNvSpPr txBox="1"/>
            <p:nvPr/>
          </p:nvSpPr>
          <p:spPr>
            <a:xfrm>
              <a:off x="283598" y="2190603"/>
              <a:ext cx="21613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F1F7C14-8738-C541-C058-FB5C7C98DE66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6358594-C35A-ABBD-79DF-5CDC58089BD4}"/>
              </a:ext>
            </a:extLst>
          </p:cNvPr>
          <p:cNvGrpSpPr/>
          <p:nvPr/>
        </p:nvGrpSpPr>
        <p:grpSpPr>
          <a:xfrm>
            <a:off x="3500373" y="4333411"/>
            <a:ext cx="2161376" cy="1101840"/>
            <a:chOff x="283598" y="1852049"/>
            <a:chExt cx="2161376" cy="110184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DD0BD65-7749-4EA8-8F8F-5957920C6FB2}"/>
                </a:ext>
              </a:extLst>
            </p:cNvPr>
            <p:cNvSpPr txBox="1"/>
            <p:nvPr/>
          </p:nvSpPr>
          <p:spPr>
            <a:xfrm>
              <a:off x="283598" y="2190603"/>
              <a:ext cx="21613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4FF5E34-E62C-F83A-F262-A09B02920118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510B5D1-24CD-83AD-8939-9E61FF0158AE}"/>
              </a:ext>
            </a:extLst>
          </p:cNvPr>
          <p:cNvGrpSpPr/>
          <p:nvPr/>
        </p:nvGrpSpPr>
        <p:grpSpPr>
          <a:xfrm>
            <a:off x="6120991" y="4333411"/>
            <a:ext cx="2161376" cy="1101840"/>
            <a:chOff x="283598" y="1852049"/>
            <a:chExt cx="2161376" cy="110184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25A4F77-53E7-FB4F-2B75-3DAE4720D6C1}"/>
                </a:ext>
              </a:extLst>
            </p:cNvPr>
            <p:cNvSpPr txBox="1"/>
            <p:nvPr/>
          </p:nvSpPr>
          <p:spPr>
            <a:xfrm>
              <a:off x="283598" y="2190603"/>
              <a:ext cx="21613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7505786-C1A0-735B-6595-35A5F68D027A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07B181D-B5B3-2628-7A9E-C825E26A8704}"/>
              </a:ext>
            </a:extLst>
          </p:cNvPr>
          <p:cNvGrpSpPr/>
          <p:nvPr/>
        </p:nvGrpSpPr>
        <p:grpSpPr>
          <a:xfrm>
            <a:off x="8718417" y="4333411"/>
            <a:ext cx="2161376" cy="1101840"/>
            <a:chOff x="283598" y="1852049"/>
            <a:chExt cx="2161376" cy="110184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6EA1002-E9F1-3496-9358-2EA074BC9154}"/>
                </a:ext>
              </a:extLst>
            </p:cNvPr>
            <p:cNvSpPr txBox="1"/>
            <p:nvPr/>
          </p:nvSpPr>
          <p:spPr>
            <a:xfrm>
              <a:off x="283598" y="2190603"/>
              <a:ext cx="21613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09716A1-424B-256C-74CC-81D5A24C35E2}"/>
                </a:ext>
              </a:extLst>
            </p:cNvPr>
            <p:cNvSpPr txBox="1"/>
            <p:nvPr/>
          </p:nvSpPr>
          <p:spPr>
            <a:xfrm>
              <a:off x="283598" y="1852049"/>
              <a:ext cx="156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92A1D"/>
                      </a:gs>
                      <a:gs pos="100000">
                        <a:srgbClr val="E41006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247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j5lstee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1933</Words>
  <Application>Microsoft Office PowerPoint</Application>
  <PresentationFormat>宽屏</PresentationFormat>
  <Paragraphs>242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DIN</vt:lpstr>
      <vt:lpstr>HarmonyOS Sans SC Light</vt:lpstr>
      <vt:lpstr>MiSans Heavy</vt:lpstr>
      <vt:lpstr>阿里巴巴普惠体 2.0 55 Regular</vt:lpstr>
      <vt:lpstr>阿里巴巴普惠体 2.0 65 Medium</vt:lpstr>
      <vt:lpstr>等线</vt:lpstr>
      <vt:lpstr>快看世界体</vt:lpstr>
      <vt:lpstr>微软雅黑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逐梦未来——简约喜庆新年风工作计划ppt模板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93</cp:revision>
  <dcterms:created xsi:type="dcterms:W3CDTF">2024-01-08T14:18:38Z</dcterms:created>
  <dcterms:modified xsi:type="dcterms:W3CDTF">2024-01-09T14:01:29Z</dcterms:modified>
  <cp:contentStatus>逐梦未来——简约喜庆新年风工作计划ppt模板，www.51pptmoban.com</cp:contentStatus>
  <cp:version>51pptmoban.com（V51-010902版）</cp:version>
</cp:coreProperties>
</file>