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2" r:id="rId2"/>
    <p:sldId id="379" r:id="rId3"/>
    <p:sldId id="380" r:id="rId4"/>
    <p:sldId id="382" r:id="rId5"/>
    <p:sldId id="383" r:id="rId6"/>
    <p:sldId id="381" r:id="rId7"/>
    <p:sldId id="384" r:id="rId8"/>
    <p:sldId id="386" r:id="rId9"/>
    <p:sldId id="385" r:id="rId10"/>
    <p:sldId id="387" r:id="rId11"/>
    <p:sldId id="388" r:id="rId12"/>
    <p:sldId id="389" r:id="rId13"/>
    <p:sldId id="393" r:id="rId14"/>
    <p:sldId id="391" r:id="rId15"/>
    <p:sldId id="394" r:id="rId16"/>
    <p:sldId id="395" r:id="rId17"/>
    <p:sldId id="396" r:id="rId18"/>
    <p:sldId id="398" r:id="rId19"/>
    <p:sldId id="397" r:id="rId20"/>
    <p:sldId id="399" r:id="rId21"/>
    <p:sldId id="400" r:id="rId22"/>
    <p:sldId id="402" r:id="rId23"/>
    <p:sldId id="40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  <a:srgbClr val="D1C9E0"/>
    <a:srgbClr val="FBCFAF"/>
    <a:srgbClr val="F4B183"/>
    <a:srgbClr val="FAC6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576" y="738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EC3EB-6313-4C95-9087-ADC9B6CB948B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4B80A-1380-47F7-9482-BE17B31DD7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2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560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225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606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75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694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7287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04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4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06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32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38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5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72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56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1821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38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10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29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927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50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54530-C16A-4B22-8B39-4DA203C271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0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655B14-A0AE-A7C6-0BBE-66CF21C84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0C3A5C-0785-5FBB-2C55-2DF2B83D2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A2E8C6-F918-B7FF-5D0A-EC2CDF54E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89DEB-33ED-468A-AC97-F692A2726D99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4C6DEB-8C3E-3521-91FF-8D633A932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307F63-7AAF-8DF0-6277-0FCB346A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57559-A439-41E6-B161-10E52399D8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23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A2E8C6-F918-B7FF-5D0A-EC2CDF54E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89DEB-33ED-468A-AC97-F692A2726D99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4C6DEB-8C3E-3521-91FF-8D633A932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307F63-7AAF-8DF0-6277-0FCB346A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57559-A439-41E6-B161-10E52399D87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218A51-22A9-535D-87CC-54F56F2CA080}"/>
              </a:ext>
            </a:extLst>
          </p:cNvPr>
          <p:cNvGrpSpPr/>
          <p:nvPr userDrawn="1"/>
        </p:nvGrpSpPr>
        <p:grpSpPr>
          <a:xfrm>
            <a:off x="-2092975" y="-3675284"/>
            <a:ext cx="17212130" cy="16949982"/>
            <a:chOff x="-2092975" y="-3675284"/>
            <a:chExt cx="17212130" cy="1694998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EA07B6A-48B8-AEE4-BE18-BF89FCC23208}"/>
                </a:ext>
              </a:extLst>
            </p:cNvPr>
            <p:cNvGrpSpPr/>
            <p:nvPr/>
          </p:nvGrpSpPr>
          <p:grpSpPr>
            <a:xfrm>
              <a:off x="3666818" y="3689153"/>
              <a:ext cx="11452337" cy="9585545"/>
              <a:chOff x="3666818" y="3689153"/>
              <a:chExt cx="11452337" cy="9585545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E47277A-B7C3-0C6F-5633-37DBBA181587}"/>
                  </a:ext>
                </a:extLst>
              </p:cNvPr>
              <p:cNvSpPr/>
              <p:nvPr/>
            </p:nvSpPr>
            <p:spPr>
              <a:xfrm>
                <a:off x="3666818" y="3689153"/>
                <a:ext cx="9585545" cy="9585545"/>
              </a:xfrm>
              <a:prstGeom prst="ellipse">
                <a:avLst/>
              </a:prstGeom>
              <a:solidFill>
                <a:srgbClr val="7030A0">
                  <a:alpha val="16000"/>
                </a:srgbClr>
              </a:solidFill>
              <a:ln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ED06C26-968C-17F3-FA71-F81C6742EC3F}"/>
                  </a:ext>
                </a:extLst>
              </p:cNvPr>
              <p:cNvSpPr/>
              <p:nvPr/>
            </p:nvSpPr>
            <p:spPr>
              <a:xfrm>
                <a:off x="8980836" y="3884298"/>
                <a:ext cx="6138319" cy="6138319"/>
              </a:xfrm>
              <a:prstGeom prst="ellipse">
                <a:avLst/>
              </a:prstGeom>
              <a:solidFill>
                <a:srgbClr val="F37B21">
                  <a:alpha val="23000"/>
                </a:srgbClr>
              </a:solidFill>
              <a:ln>
                <a:noFill/>
              </a:ln>
              <a:effectLst>
                <a:softEdge rad="8001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5A4E908-472B-8993-CEA2-8C47A57775CE}"/>
                </a:ext>
              </a:extLst>
            </p:cNvPr>
            <p:cNvSpPr/>
            <p:nvPr/>
          </p:nvSpPr>
          <p:spPr>
            <a:xfrm>
              <a:off x="-2000808" y="3684925"/>
              <a:ext cx="6138319" cy="6138319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37000"/>
              </a:schemeClr>
            </a:solidFill>
            <a:ln>
              <a:noFill/>
            </a:ln>
            <a:effectLst>
              <a:softEdge rad="8001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AC82AB1-957A-B352-FE82-FCE9BF1B7AE8}"/>
                </a:ext>
              </a:extLst>
            </p:cNvPr>
            <p:cNvSpPr/>
            <p:nvPr/>
          </p:nvSpPr>
          <p:spPr>
            <a:xfrm>
              <a:off x="-2092975" y="-3675284"/>
              <a:ext cx="9585545" cy="9585545"/>
            </a:xfrm>
            <a:prstGeom prst="ellipse">
              <a:avLst/>
            </a:prstGeom>
            <a:solidFill>
              <a:srgbClr val="F37B21">
                <a:alpha val="20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866F5CC2-2CE1-2B50-0741-E7092D9E1CA1}"/>
              </a:ext>
            </a:extLst>
          </p:cNvPr>
          <p:cNvSpPr/>
          <p:nvPr userDrawn="1"/>
        </p:nvSpPr>
        <p:spPr>
          <a:xfrm rot="5400000">
            <a:off x="8310991" y="-3133682"/>
            <a:ext cx="3839962" cy="3839962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  <a:alpha val="43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23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A2E8C6-F918-B7FF-5D0A-EC2CDF54E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89DEB-33ED-468A-AC97-F692A2726D99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4C6DEB-8C3E-3521-91FF-8D633A932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307F63-7AAF-8DF0-6277-0FCB346A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57559-A439-41E6-B161-10E52399D87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218A51-22A9-535D-87CC-54F56F2CA080}"/>
              </a:ext>
            </a:extLst>
          </p:cNvPr>
          <p:cNvGrpSpPr/>
          <p:nvPr userDrawn="1"/>
        </p:nvGrpSpPr>
        <p:grpSpPr>
          <a:xfrm>
            <a:off x="-2092975" y="-3675284"/>
            <a:ext cx="17212130" cy="16949982"/>
            <a:chOff x="-2092975" y="-3675284"/>
            <a:chExt cx="17212130" cy="1694998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EA07B6A-48B8-AEE4-BE18-BF89FCC23208}"/>
                </a:ext>
              </a:extLst>
            </p:cNvPr>
            <p:cNvGrpSpPr/>
            <p:nvPr/>
          </p:nvGrpSpPr>
          <p:grpSpPr>
            <a:xfrm>
              <a:off x="3666818" y="3689153"/>
              <a:ext cx="11452337" cy="9585545"/>
              <a:chOff x="3666818" y="3689153"/>
              <a:chExt cx="11452337" cy="9585545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E47277A-B7C3-0C6F-5633-37DBBA181587}"/>
                  </a:ext>
                </a:extLst>
              </p:cNvPr>
              <p:cNvSpPr/>
              <p:nvPr/>
            </p:nvSpPr>
            <p:spPr>
              <a:xfrm>
                <a:off x="3666818" y="3689153"/>
                <a:ext cx="9585545" cy="9585545"/>
              </a:xfrm>
              <a:prstGeom prst="ellipse">
                <a:avLst/>
              </a:prstGeom>
              <a:solidFill>
                <a:srgbClr val="7030A0">
                  <a:alpha val="9000"/>
                </a:srgbClr>
              </a:solidFill>
              <a:ln>
                <a:noFill/>
              </a:ln>
              <a:effectLst>
                <a:softEdge rad="12700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ED06C26-968C-17F3-FA71-F81C6742EC3F}"/>
                  </a:ext>
                </a:extLst>
              </p:cNvPr>
              <p:cNvSpPr/>
              <p:nvPr/>
            </p:nvSpPr>
            <p:spPr>
              <a:xfrm>
                <a:off x="8980836" y="3884298"/>
                <a:ext cx="6138319" cy="6138319"/>
              </a:xfrm>
              <a:prstGeom prst="ellipse">
                <a:avLst/>
              </a:prstGeom>
              <a:solidFill>
                <a:srgbClr val="F37B21">
                  <a:alpha val="12000"/>
                </a:srgbClr>
              </a:solidFill>
              <a:ln>
                <a:noFill/>
              </a:ln>
              <a:effectLst>
                <a:softEdge rad="8001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5A4E908-472B-8993-CEA2-8C47A57775CE}"/>
                </a:ext>
              </a:extLst>
            </p:cNvPr>
            <p:cNvSpPr/>
            <p:nvPr/>
          </p:nvSpPr>
          <p:spPr>
            <a:xfrm>
              <a:off x="-2000808" y="3684925"/>
              <a:ext cx="6138319" cy="6138319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25000"/>
              </a:schemeClr>
            </a:solidFill>
            <a:ln>
              <a:noFill/>
            </a:ln>
            <a:effectLst>
              <a:softEdge rad="8001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AC82AB1-957A-B352-FE82-FCE9BF1B7AE8}"/>
                </a:ext>
              </a:extLst>
            </p:cNvPr>
            <p:cNvSpPr/>
            <p:nvPr/>
          </p:nvSpPr>
          <p:spPr>
            <a:xfrm>
              <a:off x="-2092975" y="-3675284"/>
              <a:ext cx="9585545" cy="9585545"/>
            </a:xfrm>
            <a:prstGeom prst="ellipse">
              <a:avLst/>
            </a:prstGeom>
            <a:solidFill>
              <a:srgbClr val="F37B21">
                <a:alpha val="5000"/>
              </a:srgb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55E11045-B09B-2A06-0E8F-CCD7EECE85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81600"/>
          <a:stretch>
            <a:fillRect/>
          </a:stretch>
        </p:blipFill>
        <p:spPr>
          <a:xfrm>
            <a:off x="8310566" y="0"/>
            <a:ext cx="3840813" cy="706706"/>
          </a:xfrm>
          <a:custGeom>
            <a:avLst/>
            <a:gdLst>
              <a:gd name="connsiteX0" fmla="*/ 0 w 3840813"/>
              <a:gd name="connsiteY0" fmla="*/ 0 h 706706"/>
              <a:gd name="connsiteX1" fmla="*/ 3840813 w 3840813"/>
              <a:gd name="connsiteY1" fmla="*/ 0 h 706706"/>
              <a:gd name="connsiteX2" fmla="*/ 3840813 w 3840813"/>
              <a:gd name="connsiteY2" fmla="*/ 706706 h 706706"/>
              <a:gd name="connsiteX3" fmla="*/ 0 w 3840813"/>
              <a:gd name="connsiteY3" fmla="*/ 706706 h 7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813" h="706706">
                <a:moveTo>
                  <a:pt x="0" y="0"/>
                </a:moveTo>
                <a:lnTo>
                  <a:pt x="3840813" y="0"/>
                </a:lnTo>
                <a:lnTo>
                  <a:pt x="3840813" y="706706"/>
                </a:lnTo>
                <a:lnTo>
                  <a:pt x="0" y="706706"/>
                </a:lnTo>
                <a:close/>
              </a:path>
            </a:pathLst>
          </a:cu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106A40E9-D829-CFB7-917E-0E030F63A1B7}"/>
              </a:ext>
            </a:extLst>
          </p:cNvPr>
          <p:cNvSpPr/>
          <p:nvPr userDrawn="1"/>
        </p:nvSpPr>
        <p:spPr>
          <a:xfrm rot="2515210">
            <a:off x="-1208689" y="5724413"/>
            <a:ext cx="4611976" cy="4611976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  <a:alpha val="70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BADB2B5-93A3-50C7-5EED-D1F4080DB6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3187" r="4056" b="23520"/>
          <a:stretch>
            <a:fillRect/>
          </a:stretch>
        </p:blipFill>
        <p:spPr>
          <a:xfrm>
            <a:off x="0" y="1766434"/>
            <a:ext cx="12192000" cy="5091566"/>
          </a:xfrm>
          <a:custGeom>
            <a:avLst/>
            <a:gdLst>
              <a:gd name="connsiteX0" fmla="*/ 0 w 12192000"/>
              <a:gd name="connsiteY0" fmla="*/ 0 h 5091566"/>
              <a:gd name="connsiteX1" fmla="*/ 12192000 w 12192000"/>
              <a:gd name="connsiteY1" fmla="*/ 0 h 5091566"/>
              <a:gd name="connsiteX2" fmla="*/ 12192000 w 12192000"/>
              <a:gd name="connsiteY2" fmla="*/ 5091566 h 5091566"/>
              <a:gd name="connsiteX3" fmla="*/ 0 w 12192000"/>
              <a:gd name="connsiteY3" fmla="*/ 5091566 h 509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91566">
                <a:moveTo>
                  <a:pt x="0" y="0"/>
                </a:moveTo>
                <a:lnTo>
                  <a:pt x="12192000" y="0"/>
                </a:lnTo>
                <a:lnTo>
                  <a:pt x="12192000" y="5091566"/>
                </a:lnTo>
                <a:lnTo>
                  <a:pt x="0" y="5091566"/>
                </a:lnTo>
                <a:close/>
              </a:path>
            </a:pathLst>
          </a:cu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F7864FED-C4C1-E5D5-46AC-4D6FAD77C514}"/>
              </a:ext>
            </a:extLst>
          </p:cNvPr>
          <p:cNvSpPr/>
          <p:nvPr userDrawn="1"/>
        </p:nvSpPr>
        <p:spPr>
          <a:xfrm rot="2515210">
            <a:off x="10721474" y="5459820"/>
            <a:ext cx="1159274" cy="115927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464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002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1665D01-F9CD-5441-F7F1-278F671FA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B9617F-8D8B-5560-B97D-E0A2A3DE8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0941D9-A6B1-721B-76D8-FEC2A0E69C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89DEB-33ED-468A-AC97-F692A2726D99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32366C-33E3-A500-D4E2-67E6E8D954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97B7B3-150C-B57A-958C-CAA5D74CE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57559-A439-41E6-B161-10E52399D8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5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00644EEB-9611-84BE-78D1-B2902455EB93}"/>
              </a:ext>
            </a:extLst>
          </p:cNvPr>
          <p:cNvSpPr/>
          <p:nvPr/>
        </p:nvSpPr>
        <p:spPr>
          <a:xfrm>
            <a:off x="3028313" y="1371410"/>
            <a:ext cx="3214341" cy="545702"/>
          </a:xfrm>
          <a:prstGeom prst="parallelogram">
            <a:avLst>
              <a:gd name="adj" fmla="val 22160"/>
            </a:avLst>
          </a:prstGeom>
          <a:gradFill flip="none" rotWithShape="1">
            <a:gsLst>
              <a:gs pos="0">
                <a:srgbClr val="FAC69F"/>
              </a:gs>
              <a:gs pos="84000">
                <a:srgbClr val="FAC69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A2B1255-B6C4-73EF-F55D-3FB1D6AF6E87}"/>
              </a:ext>
            </a:extLst>
          </p:cNvPr>
          <p:cNvSpPr/>
          <p:nvPr/>
        </p:nvSpPr>
        <p:spPr>
          <a:xfrm>
            <a:off x="-379001" y="-139657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B854604-D221-4715-8A03-277E36B8453F}"/>
              </a:ext>
            </a:extLst>
          </p:cNvPr>
          <p:cNvSpPr/>
          <p:nvPr/>
        </p:nvSpPr>
        <p:spPr>
          <a:xfrm>
            <a:off x="-379001" y="114264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A448381-214A-110A-C97D-371F4DB5DAD2}"/>
              </a:ext>
            </a:extLst>
          </p:cNvPr>
          <p:cNvSpPr/>
          <p:nvPr/>
        </p:nvSpPr>
        <p:spPr>
          <a:xfrm>
            <a:off x="-379001" y="368186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BCF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F28FDC3-3906-0405-C7F6-60B66D31A671}"/>
              </a:ext>
            </a:extLst>
          </p:cNvPr>
          <p:cNvSpPr/>
          <p:nvPr/>
        </p:nvSpPr>
        <p:spPr>
          <a:xfrm>
            <a:off x="-379001" y="622107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4EEEFAA-5387-2303-F738-499D85435F01}"/>
              </a:ext>
            </a:extLst>
          </p:cNvPr>
          <p:cNvSpPr/>
          <p:nvPr/>
        </p:nvSpPr>
        <p:spPr>
          <a:xfrm>
            <a:off x="-379001" y="876029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2497898" y="1895970"/>
            <a:ext cx="71962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弥散风工作总结汇报</a:t>
            </a: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9395270" y="1384614"/>
            <a:ext cx="704461" cy="70446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1220025" y="2303230"/>
            <a:ext cx="1224472" cy="1224472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1B86BD-80B5-A16E-6374-94D2442EDC18}"/>
              </a:ext>
            </a:extLst>
          </p:cNvPr>
          <p:cNvSpPr txBox="1"/>
          <p:nvPr/>
        </p:nvSpPr>
        <p:spPr>
          <a:xfrm>
            <a:off x="7122745" y="5958796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汇报人：</a:t>
            </a:r>
            <a:r>
              <a:rPr lang="en-US" altLang="zh-CN" sz="1400" dirty="0">
                <a:solidFill>
                  <a:srgbClr val="263238"/>
                </a:solidFill>
                <a:sym typeface="+mn-lt"/>
              </a:rPr>
              <a:t>51PPT</a:t>
            </a:r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模板网</a:t>
            </a:r>
          </a:p>
        </p:txBody>
      </p:sp>
      <p:sp>
        <p:nvSpPr>
          <p:cNvPr id="19" name="iconfont-10019-4889788">
            <a:extLst>
              <a:ext uri="{FF2B5EF4-FFF2-40B4-BE49-F238E27FC236}">
                <a16:creationId xmlns:a16="http://schemas.microsoft.com/office/drawing/2014/main" id="{64B1ECB2-D9CB-A6FD-D7DD-E8717C572FBB}"/>
              </a:ext>
            </a:extLst>
          </p:cNvPr>
          <p:cNvSpPr/>
          <p:nvPr/>
        </p:nvSpPr>
        <p:spPr>
          <a:xfrm>
            <a:off x="6789277" y="5951519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72B013-82E9-CAA0-5710-A1DEAA404C77}"/>
              </a:ext>
            </a:extLst>
          </p:cNvPr>
          <p:cNvSpPr txBox="1"/>
          <p:nvPr/>
        </p:nvSpPr>
        <p:spPr>
          <a:xfrm>
            <a:off x="9499265" y="5951517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rgbClr val="263238"/>
                </a:solidFill>
                <a:sym typeface="+mn-lt"/>
              </a:rPr>
              <a:t>2024.01.10</a:t>
            </a:r>
            <a:endParaRPr lang="zh-CN" altLang="en-US" sz="1400" dirty="0">
              <a:solidFill>
                <a:srgbClr val="263238"/>
              </a:solidFill>
              <a:sym typeface="+mn-lt"/>
            </a:endParaRPr>
          </a:p>
        </p:txBody>
      </p:sp>
      <p:sp>
        <p:nvSpPr>
          <p:cNvPr id="22" name="iconfont-11899-5651509">
            <a:extLst>
              <a:ext uri="{FF2B5EF4-FFF2-40B4-BE49-F238E27FC236}">
                <a16:creationId xmlns:a16="http://schemas.microsoft.com/office/drawing/2014/main" id="{B00ADDE8-2A0F-4F89-5E8C-F563218286DB}"/>
              </a:ext>
            </a:extLst>
          </p:cNvPr>
          <p:cNvSpPr/>
          <p:nvPr/>
        </p:nvSpPr>
        <p:spPr>
          <a:xfrm>
            <a:off x="9170651" y="5951521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AFB8511-54BB-BC56-4A48-00AFB94EEA71}"/>
              </a:ext>
            </a:extLst>
          </p:cNvPr>
          <p:cNvSpPr txBox="1"/>
          <p:nvPr/>
        </p:nvSpPr>
        <p:spPr>
          <a:xfrm>
            <a:off x="5885399" y="1015966"/>
            <a:ext cx="3214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202X</a:t>
            </a:r>
            <a:endParaRPr lang="zh-CN" altLang="en-US" sz="8000" i="1" dirty="0">
              <a:solidFill>
                <a:schemeClr val="accent2">
                  <a:lumMod val="60000"/>
                  <a:lumOff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E7025D-CE06-4DF9-3483-5A38900B8403}"/>
              </a:ext>
            </a:extLst>
          </p:cNvPr>
          <p:cNvSpPr txBox="1"/>
          <p:nvPr/>
        </p:nvSpPr>
        <p:spPr>
          <a:xfrm>
            <a:off x="3414020" y="1436002"/>
            <a:ext cx="2364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Report</a:t>
            </a:r>
          </a:p>
        </p:txBody>
      </p:sp>
      <p:grpSp>
        <p:nvGrpSpPr>
          <p:cNvPr id="33" name="组合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9E28BE8-3A89-A4F1-5F78-89D652E317AF}"/>
              </a:ext>
            </a:extLst>
          </p:cNvPr>
          <p:cNvGrpSpPr/>
          <p:nvPr/>
        </p:nvGrpSpPr>
        <p:grpSpPr>
          <a:xfrm>
            <a:off x="624230" y="538582"/>
            <a:ext cx="1160547" cy="478968"/>
            <a:chOff x="8244408" y="263825"/>
            <a:chExt cx="575796" cy="237636"/>
          </a:xfrm>
          <a:solidFill>
            <a:srgbClr val="F4B183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A8C8774-B380-8368-504B-2D90F41F52F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FE18637-693C-46DF-1046-0B97D784A91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文本框-2_矢量">
              <a:extLst>
                <a:ext uri="{FF2B5EF4-FFF2-40B4-BE49-F238E27FC236}">
                  <a16:creationId xmlns:a16="http://schemas.microsoft.com/office/drawing/2014/main" id="{3299489B-DFF0-44AC-10AA-E86B13FCC49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170FA2CB-00BB-116B-7D92-C9631071320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F53601F-5785-9D5E-D3FE-2BF06409A982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76AEF99B-965D-2FBE-C60A-7C4DCB425D4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429360" y="410896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2CCC829-80A3-C70A-1299-127DF3963708}"/>
              </a:ext>
            </a:extLst>
          </p:cNvPr>
          <p:cNvSpPr txBox="1"/>
          <p:nvPr/>
        </p:nvSpPr>
        <p:spPr>
          <a:xfrm>
            <a:off x="2521296" y="2899696"/>
            <a:ext cx="7473603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1208888" y="4853895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67">
            <a:extLst>
              <a:ext uri="{FF2B5EF4-FFF2-40B4-BE49-F238E27FC236}">
                <a16:creationId xmlns:a16="http://schemas.microsoft.com/office/drawing/2014/main" id="{372E118D-81C0-BF9E-A132-DBD901457FA6}"/>
              </a:ext>
            </a:extLst>
          </p:cNvPr>
          <p:cNvSpPr/>
          <p:nvPr/>
        </p:nvSpPr>
        <p:spPr>
          <a:xfrm>
            <a:off x="6697571" y="1643827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32" name="Rounded Rectangle 67">
            <a:extLst>
              <a:ext uri="{FF2B5EF4-FFF2-40B4-BE49-F238E27FC236}">
                <a16:creationId xmlns:a16="http://schemas.microsoft.com/office/drawing/2014/main" id="{6C7242A7-8FC6-A09C-F4E8-D1EB54EA6A60}"/>
              </a:ext>
            </a:extLst>
          </p:cNvPr>
          <p:cNvSpPr/>
          <p:nvPr/>
        </p:nvSpPr>
        <p:spPr>
          <a:xfrm>
            <a:off x="1778000" y="2977296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33" name="Rounded Rectangle 67">
            <a:extLst>
              <a:ext uri="{FF2B5EF4-FFF2-40B4-BE49-F238E27FC236}">
                <a16:creationId xmlns:a16="http://schemas.microsoft.com/office/drawing/2014/main" id="{4F3428E2-2B0F-AA0F-2A66-EB47E3DA375D}"/>
              </a:ext>
            </a:extLst>
          </p:cNvPr>
          <p:cNvSpPr/>
          <p:nvPr/>
        </p:nvSpPr>
        <p:spPr>
          <a:xfrm>
            <a:off x="6697571" y="2977296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34" name="Rounded Rectangle 67">
            <a:extLst>
              <a:ext uri="{FF2B5EF4-FFF2-40B4-BE49-F238E27FC236}">
                <a16:creationId xmlns:a16="http://schemas.microsoft.com/office/drawing/2014/main" id="{2C46A7D3-7B65-DC7E-2C0D-7D145A4A512A}"/>
              </a:ext>
            </a:extLst>
          </p:cNvPr>
          <p:cNvSpPr/>
          <p:nvPr/>
        </p:nvSpPr>
        <p:spPr>
          <a:xfrm>
            <a:off x="1778000" y="4310765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40" name="Rounded Rectangle 67">
            <a:extLst>
              <a:ext uri="{FF2B5EF4-FFF2-40B4-BE49-F238E27FC236}">
                <a16:creationId xmlns:a16="http://schemas.microsoft.com/office/drawing/2014/main" id="{891CA541-5E4F-DD05-CCBF-49AD6DA1ED62}"/>
              </a:ext>
            </a:extLst>
          </p:cNvPr>
          <p:cNvSpPr/>
          <p:nvPr/>
        </p:nvSpPr>
        <p:spPr>
          <a:xfrm>
            <a:off x="6697571" y="4310765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30" name="Rounded Rectangle 67">
            <a:extLst>
              <a:ext uri="{FF2B5EF4-FFF2-40B4-BE49-F238E27FC236}">
                <a16:creationId xmlns:a16="http://schemas.microsoft.com/office/drawing/2014/main" id="{F1777D39-28EC-382D-FC03-33B0A518CAC3}"/>
              </a:ext>
            </a:extLst>
          </p:cNvPr>
          <p:cNvSpPr/>
          <p:nvPr/>
        </p:nvSpPr>
        <p:spPr>
          <a:xfrm>
            <a:off x="1778000" y="1643827"/>
            <a:ext cx="3716430" cy="1194741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ym typeface="Arial" panose="020B060402020202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Left-Right Arrow 61">
            <a:extLst>
              <a:ext uri="{FF2B5EF4-FFF2-40B4-BE49-F238E27FC236}">
                <a16:creationId xmlns:a16="http://schemas.microsoft.com/office/drawing/2014/main" id="{B30003D2-6D4D-686A-511B-B07362FE3FD2}"/>
              </a:ext>
            </a:extLst>
          </p:cNvPr>
          <p:cNvSpPr/>
          <p:nvPr/>
        </p:nvSpPr>
        <p:spPr>
          <a:xfrm>
            <a:off x="5645885" y="2048712"/>
            <a:ext cx="953189" cy="377307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Left-Right Arrow 65">
            <a:extLst>
              <a:ext uri="{FF2B5EF4-FFF2-40B4-BE49-F238E27FC236}">
                <a16:creationId xmlns:a16="http://schemas.microsoft.com/office/drawing/2014/main" id="{1C60A639-3E16-B74E-0228-DC41CE43C4AC}"/>
              </a:ext>
            </a:extLst>
          </p:cNvPr>
          <p:cNvSpPr/>
          <p:nvPr/>
        </p:nvSpPr>
        <p:spPr>
          <a:xfrm>
            <a:off x="5645885" y="3382181"/>
            <a:ext cx="953189" cy="377307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Left-Right Arrow 66">
            <a:extLst>
              <a:ext uri="{FF2B5EF4-FFF2-40B4-BE49-F238E27FC236}">
                <a16:creationId xmlns:a16="http://schemas.microsoft.com/office/drawing/2014/main" id="{D87CAFFF-F5D0-2CE3-4ED9-29356BCE33AD}"/>
              </a:ext>
            </a:extLst>
          </p:cNvPr>
          <p:cNvSpPr/>
          <p:nvPr/>
        </p:nvSpPr>
        <p:spPr>
          <a:xfrm>
            <a:off x="5645885" y="4715650"/>
            <a:ext cx="953189" cy="377307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58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5" descr="D:\51PPT模板网\51pptmoban.com\图片.jpg">
            <a:extLst>
              <a:ext uri="{FF2B5EF4-FFF2-40B4-BE49-F238E27FC236}">
                <a16:creationId xmlns:a16="http://schemas.microsoft.com/office/drawing/2014/main" id="{6057214C-8021-266F-C704-5A6AC67BC5FA}"/>
              </a:ext>
            </a:extLst>
          </p:cNvPr>
          <p:cNvSpPr>
            <a:spLocks noEditPoints="1"/>
          </p:cNvSpPr>
          <p:nvPr/>
        </p:nvSpPr>
        <p:spPr bwMode="auto">
          <a:xfrm>
            <a:off x="2461524" y="2066240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98DA5FC8-DC0E-8786-396F-FEFB6AAF2CF9}"/>
              </a:ext>
            </a:extLst>
          </p:cNvPr>
          <p:cNvSpPr>
            <a:spLocks noEditPoints="1"/>
          </p:cNvSpPr>
          <p:nvPr/>
        </p:nvSpPr>
        <p:spPr bwMode="auto">
          <a:xfrm>
            <a:off x="2461524" y="3395389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16" name="Freeform 45">
            <a:extLst>
              <a:ext uri="{FF2B5EF4-FFF2-40B4-BE49-F238E27FC236}">
                <a16:creationId xmlns:a16="http://schemas.microsoft.com/office/drawing/2014/main" id="{833710A6-6533-1863-7D6C-DEB978D0160A}"/>
              </a:ext>
            </a:extLst>
          </p:cNvPr>
          <p:cNvSpPr>
            <a:spLocks noEditPoints="1"/>
          </p:cNvSpPr>
          <p:nvPr/>
        </p:nvSpPr>
        <p:spPr bwMode="auto">
          <a:xfrm>
            <a:off x="2461524" y="4740238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17" name="Freeform 45">
            <a:extLst>
              <a:ext uri="{FF2B5EF4-FFF2-40B4-BE49-F238E27FC236}">
                <a16:creationId xmlns:a16="http://schemas.microsoft.com/office/drawing/2014/main" id="{915D517B-DBEE-8AFE-BF7F-6372B36A9FE5}"/>
              </a:ext>
            </a:extLst>
          </p:cNvPr>
          <p:cNvSpPr>
            <a:spLocks noEditPoints="1"/>
          </p:cNvSpPr>
          <p:nvPr/>
        </p:nvSpPr>
        <p:spPr bwMode="auto">
          <a:xfrm>
            <a:off x="9296253" y="2066240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19" name="Freeform 45">
            <a:extLst>
              <a:ext uri="{FF2B5EF4-FFF2-40B4-BE49-F238E27FC236}">
                <a16:creationId xmlns:a16="http://schemas.microsoft.com/office/drawing/2014/main" id="{797673E7-CB88-C188-6281-096EE48C1C9A}"/>
              </a:ext>
            </a:extLst>
          </p:cNvPr>
          <p:cNvSpPr>
            <a:spLocks noEditPoints="1"/>
          </p:cNvSpPr>
          <p:nvPr/>
        </p:nvSpPr>
        <p:spPr bwMode="auto">
          <a:xfrm>
            <a:off x="9296253" y="3395389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:a16="http://schemas.microsoft.com/office/drawing/2014/main" id="{4394A670-B88A-1C3A-F476-A8B2F100497C}"/>
              </a:ext>
            </a:extLst>
          </p:cNvPr>
          <p:cNvSpPr>
            <a:spLocks noEditPoints="1"/>
          </p:cNvSpPr>
          <p:nvPr/>
        </p:nvSpPr>
        <p:spPr bwMode="auto">
          <a:xfrm>
            <a:off x="9296253" y="4752225"/>
            <a:ext cx="409161" cy="40916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23" name="Rounded Rectangle 67">
            <a:extLst>
              <a:ext uri="{FF2B5EF4-FFF2-40B4-BE49-F238E27FC236}">
                <a16:creationId xmlns:a16="http://schemas.microsoft.com/office/drawing/2014/main" id="{8B8CB436-F5C9-6123-6D56-208010C0231E}"/>
              </a:ext>
            </a:extLst>
          </p:cNvPr>
          <p:cNvSpPr/>
          <p:nvPr/>
        </p:nvSpPr>
        <p:spPr>
          <a:xfrm>
            <a:off x="982663" y="1643827"/>
            <a:ext cx="1339621" cy="1194741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4" name="Rounded Rectangle 69">
            <a:extLst>
              <a:ext uri="{FF2B5EF4-FFF2-40B4-BE49-F238E27FC236}">
                <a16:creationId xmlns:a16="http://schemas.microsoft.com/office/drawing/2014/main" id="{E2A5DB60-3564-5165-9DE0-A20FF925863C}"/>
              </a:ext>
            </a:extLst>
          </p:cNvPr>
          <p:cNvSpPr/>
          <p:nvPr/>
        </p:nvSpPr>
        <p:spPr>
          <a:xfrm>
            <a:off x="982663" y="2977299"/>
            <a:ext cx="1339621" cy="1194738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5" name="Rounded Rectangle 71">
            <a:extLst>
              <a:ext uri="{FF2B5EF4-FFF2-40B4-BE49-F238E27FC236}">
                <a16:creationId xmlns:a16="http://schemas.microsoft.com/office/drawing/2014/main" id="{C8119509-C08F-3E1B-9422-AE62EEE2B49B}"/>
              </a:ext>
            </a:extLst>
          </p:cNvPr>
          <p:cNvSpPr/>
          <p:nvPr/>
        </p:nvSpPr>
        <p:spPr>
          <a:xfrm>
            <a:off x="982663" y="4310768"/>
            <a:ext cx="1339621" cy="1194738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6" name="Rounded Rectangle 44">
            <a:extLst>
              <a:ext uri="{FF2B5EF4-FFF2-40B4-BE49-F238E27FC236}">
                <a16:creationId xmlns:a16="http://schemas.microsoft.com/office/drawing/2014/main" id="{40FF7B4F-8399-C03F-B280-D8FC2737D580}"/>
              </a:ext>
            </a:extLst>
          </p:cNvPr>
          <p:cNvSpPr/>
          <p:nvPr/>
        </p:nvSpPr>
        <p:spPr>
          <a:xfrm flipH="1">
            <a:off x="9869717" y="1643827"/>
            <a:ext cx="1339621" cy="1194741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7" name="Rounded Rectangle 47">
            <a:extLst>
              <a:ext uri="{FF2B5EF4-FFF2-40B4-BE49-F238E27FC236}">
                <a16:creationId xmlns:a16="http://schemas.microsoft.com/office/drawing/2014/main" id="{93E83F64-09C2-E36B-2509-9AC1DA81B5CE}"/>
              </a:ext>
            </a:extLst>
          </p:cNvPr>
          <p:cNvSpPr/>
          <p:nvPr/>
        </p:nvSpPr>
        <p:spPr>
          <a:xfrm flipH="1">
            <a:off x="9869717" y="2977299"/>
            <a:ext cx="1339621" cy="1194738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05</a:t>
            </a:r>
          </a:p>
        </p:txBody>
      </p:sp>
      <p:sp>
        <p:nvSpPr>
          <p:cNvPr id="28" name="Rounded Rectangle 63">
            <a:extLst>
              <a:ext uri="{FF2B5EF4-FFF2-40B4-BE49-F238E27FC236}">
                <a16:creationId xmlns:a16="http://schemas.microsoft.com/office/drawing/2014/main" id="{76430F36-A774-5A6D-A6F2-37A3DD20DE90}"/>
              </a:ext>
            </a:extLst>
          </p:cNvPr>
          <p:cNvSpPr/>
          <p:nvPr/>
        </p:nvSpPr>
        <p:spPr>
          <a:xfrm flipH="1">
            <a:off x="9869717" y="4310768"/>
            <a:ext cx="1339621" cy="1194738"/>
          </a:xfrm>
          <a:prstGeom prst="roundRect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Arial" panose="020B0604020202020204" pitchFamily="34" charset="0"/>
              </a:rPr>
              <a:t>06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AC96B47-7253-033B-1F8B-0FB2A6A4B0B1}"/>
              </a:ext>
            </a:extLst>
          </p:cNvPr>
          <p:cNvGrpSpPr/>
          <p:nvPr/>
        </p:nvGrpSpPr>
        <p:grpSpPr>
          <a:xfrm>
            <a:off x="2923109" y="1854504"/>
            <a:ext cx="2334065" cy="778422"/>
            <a:chOff x="283598" y="1906534"/>
            <a:chExt cx="2334065" cy="7784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00298E3-744D-349B-F2B4-7415901B14F0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696F334-9005-06A7-EDEF-A9C3A4A914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404F1C3-3790-6E5C-8C82-028492F8890F}"/>
              </a:ext>
            </a:extLst>
          </p:cNvPr>
          <p:cNvGrpSpPr/>
          <p:nvPr/>
        </p:nvGrpSpPr>
        <p:grpSpPr>
          <a:xfrm>
            <a:off x="6863691" y="1854504"/>
            <a:ext cx="2334065" cy="778422"/>
            <a:chOff x="283598" y="1906534"/>
            <a:chExt cx="2334065" cy="7784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AF87812-35EF-D958-02D7-5073410F0715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51CB29C-33A6-8114-65FF-0EC59E4A2E12}"/>
                </a:ext>
              </a:extLst>
            </p:cNvPr>
            <p:cNvSpPr txBox="1"/>
            <p:nvPr/>
          </p:nvSpPr>
          <p:spPr>
            <a:xfrm>
              <a:off x="382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5D9268E-26AC-8B7D-2695-CF2C0DE359E3}"/>
              </a:ext>
            </a:extLst>
          </p:cNvPr>
          <p:cNvGrpSpPr/>
          <p:nvPr/>
        </p:nvGrpSpPr>
        <p:grpSpPr>
          <a:xfrm>
            <a:off x="2923109" y="3196771"/>
            <a:ext cx="2334065" cy="778422"/>
            <a:chOff x="283598" y="1906534"/>
            <a:chExt cx="2334065" cy="7784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A26A8CB-3056-C210-8051-97A87A95F788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FED7812-5648-4D07-8548-635DE0890B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EDE5462-9005-0AD2-443E-E5E10B6066C8}"/>
              </a:ext>
            </a:extLst>
          </p:cNvPr>
          <p:cNvGrpSpPr/>
          <p:nvPr/>
        </p:nvGrpSpPr>
        <p:grpSpPr>
          <a:xfrm>
            <a:off x="6863691" y="3196771"/>
            <a:ext cx="2334065" cy="778422"/>
            <a:chOff x="283598" y="1906534"/>
            <a:chExt cx="2334065" cy="7784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0BDCA4-85B3-054D-9F98-66B93E630EB8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FDAE9A0-115C-9342-C5F1-E092FA9A749E}"/>
                </a:ext>
              </a:extLst>
            </p:cNvPr>
            <p:cNvSpPr txBox="1"/>
            <p:nvPr/>
          </p:nvSpPr>
          <p:spPr>
            <a:xfrm>
              <a:off x="382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9CDCFA0-12C4-43C9-AA88-128837FA71E8}"/>
              </a:ext>
            </a:extLst>
          </p:cNvPr>
          <p:cNvGrpSpPr/>
          <p:nvPr/>
        </p:nvGrpSpPr>
        <p:grpSpPr>
          <a:xfrm>
            <a:off x="2923109" y="4524524"/>
            <a:ext cx="2334065" cy="778422"/>
            <a:chOff x="283598" y="1906534"/>
            <a:chExt cx="2334065" cy="7784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97FAC55-DEB8-EEC0-A2B6-EF02CFBCE158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A9E916F-8AC5-A13E-AEE7-F2B92EB4AF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8F93CF8-448A-91DD-38F9-4E5D09FE00CC}"/>
              </a:ext>
            </a:extLst>
          </p:cNvPr>
          <p:cNvGrpSpPr/>
          <p:nvPr/>
        </p:nvGrpSpPr>
        <p:grpSpPr>
          <a:xfrm>
            <a:off x="6863691" y="4524524"/>
            <a:ext cx="2334065" cy="778422"/>
            <a:chOff x="283598" y="1906534"/>
            <a:chExt cx="2334065" cy="7784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E3AA275-649A-C4BC-47F0-F6C7853D4967}"/>
                </a:ext>
              </a:extLst>
            </p:cNvPr>
            <p:cNvSpPr txBox="1"/>
            <p:nvPr/>
          </p:nvSpPr>
          <p:spPr>
            <a:xfrm>
              <a:off x="283598" y="2152503"/>
              <a:ext cx="2334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316C5A7-8F1B-3EBE-5AB8-C1A32BD9580B}"/>
                </a:ext>
              </a:extLst>
            </p:cNvPr>
            <p:cNvSpPr txBox="1"/>
            <p:nvPr/>
          </p:nvSpPr>
          <p:spPr>
            <a:xfrm>
              <a:off x="382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399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F0AB0C9-6E00-C9B4-D5B4-02B36D8BD1BA}"/>
              </a:ext>
            </a:extLst>
          </p:cNvPr>
          <p:cNvGrpSpPr/>
          <p:nvPr/>
        </p:nvGrpSpPr>
        <p:grpSpPr>
          <a:xfrm>
            <a:off x="1010837" y="2041859"/>
            <a:ext cx="584200" cy="584200"/>
            <a:chOff x="1028700" y="1853169"/>
            <a:chExt cx="787400" cy="787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5353E91-EC1B-B18E-EDA9-EBBB28F7DFFA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9E4D73D-FCC3-8449-E377-8194270195F3}"/>
                </a:ext>
              </a:extLst>
            </p:cNvPr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0A7414F-26FC-B4EF-EF46-A9EEE4222662}"/>
              </a:ext>
            </a:extLst>
          </p:cNvPr>
          <p:cNvGrpSpPr/>
          <p:nvPr/>
        </p:nvGrpSpPr>
        <p:grpSpPr>
          <a:xfrm>
            <a:off x="1010837" y="3289634"/>
            <a:ext cx="584200" cy="584200"/>
            <a:chOff x="1028700" y="1853169"/>
            <a:chExt cx="787400" cy="7874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6486F90-912A-61F3-25B1-C020115B5765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椭圆 16" descr="D:\51PPT模板网\51pptmoban.com\图片.jpg">
              <a:extLst>
                <a:ext uri="{FF2B5EF4-FFF2-40B4-BE49-F238E27FC236}">
                  <a16:creationId xmlns:a16="http://schemas.microsoft.com/office/drawing/2014/main" id="{65B7FF3A-8C51-C9A1-AAAB-877DE4560BCF}"/>
                </a:ext>
              </a:extLst>
            </p:cNvPr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1ECF40C-3387-ED36-7702-F3CCEAEED6A9}"/>
              </a:ext>
            </a:extLst>
          </p:cNvPr>
          <p:cNvGrpSpPr/>
          <p:nvPr/>
        </p:nvGrpSpPr>
        <p:grpSpPr>
          <a:xfrm>
            <a:off x="1010837" y="4537409"/>
            <a:ext cx="584200" cy="584200"/>
            <a:chOff x="1028700" y="1853169"/>
            <a:chExt cx="787400" cy="7874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CF96067-7898-CB59-89DF-BB21E4506819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23">
              <a:extLst>
                <a:ext uri="{FF2B5EF4-FFF2-40B4-BE49-F238E27FC236}">
                  <a16:creationId xmlns:a16="http://schemas.microsoft.com/office/drawing/2014/main" id="{3984357E-D7FA-E8A7-8011-B958EF5F9A86}"/>
                </a:ext>
              </a:extLst>
            </p:cNvPr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710511D-53CC-D13A-DEDE-BCA6D327EA23}"/>
              </a:ext>
            </a:extLst>
          </p:cNvPr>
          <p:cNvGrpSpPr/>
          <p:nvPr/>
        </p:nvGrpSpPr>
        <p:grpSpPr>
          <a:xfrm>
            <a:off x="1797114" y="1925697"/>
            <a:ext cx="3536886" cy="816522"/>
            <a:chOff x="283598" y="1906534"/>
            <a:chExt cx="3536886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3E3BEEE-6B2B-DAA1-9A98-23096CCA219C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C54AA9-9BCB-D2A1-96AE-3E4180D527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85F406-6F04-0F16-FB6B-E2FF01D7B30D}"/>
              </a:ext>
            </a:extLst>
          </p:cNvPr>
          <p:cNvGrpSpPr/>
          <p:nvPr/>
        </p:nvGrpSpPr>
        <p:grpSpPr>
          <a:xfrm>
            <a:off x="1797114" y="3173473"/>
            <a:ext cx="3536886" cy="816522"/>
            <a:chOff x="283598" y="1906534"/>
            <a:chExt cx="3536886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5B4C5F-6B58-A391-B5FC-BFFB7AB6D6CA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DF71F5-9080-B4AB-D57E-13782BE850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093890B-D752-BDCA-9EF4-448FEE38D32E}"/>
              </a:ext>
            </a:extLst>
          </p:cNvPr>
          <p:cNvGrpSpPr/>
          <p:nvPr/>
        </p:nvGrpSpPr>
        <p:grpSpPr>
          <a:xfrm>
            <a:off x="1797114" y="4421249"/>
            <a:ext cx="3536886" cy="816522"/>
            <a:chOff x="283598" y="1906534"/>
            <a:chExt cx="3536886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3BFDB4-ED1C-5D10-5F03-FC1D9053BD04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2CE65C-78D2-83B9-E02B-8169BCD09F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矩形: 圆角 29" descr="D:\51PPT模板网\51pptmoban.com\图片.jpg">
            <a:extLst>
              <a:ext uri="{FF2B5EF4-FFF2-40B4-BE49-F238E27FC236}">
                <a16:creationId xmlns:a16="http://schemas.microsoft.com/office/drawing/2014/main" id="{DCBC8EEF-7737-A3F5-22E0-750EEFFD0210}"/>
              </a:ext>
            </a:extLst>
          </p:cNvPr>
          <p:cNvSpPr/>
          <p:nvPr/>
        </p:nvSpPr>
        <p:spPr bwMode="auto">
          <a:xfrm>
            <a:off x="6096000" y="1651000"/>
            <a:ext cx="2468587" cy="1709472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1A6F644-A794-4A70-8363-141A44C5370F}"/>
              </a:ext>
            </a:extLst>
          </p:cNvPr>
          <p:cNvSpPr/>
          <p:nvPr/>
        </p:nvSpPr>
        <p:spPr bwMode="auto">
          <a:xfrm>
            <a:off x="8740751" y="1651000"/>
            <a:ext cx="2468587" cy="1709472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16FDE4BE-8601-975A-7048-80D836D8212F}"/>
              </a:ext>
            </a:extLst>
          </p:cNvPr>
          <p:cNvSpPr/>
          <p:nvPr/>
        </p:nvSpPr>
        <p:spPr bwMode="auto">
          <a:xfrm>
            <a:off x="6096000" y="3528299"/>
            <a:ext cx="2468587" cy="1709472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6" name="矩形: 圆角 45" descr="D:\51PPT模板网\51pptmoban.com\图片.jpg">
            <a:extLst>
              <a:ext uri="{FF2B5EF4-FFF2-40B4-BE49-F238E27FC236}">
                <a16:creationId xmlns:a16="http://schemas.microsoft.com/office/drawing/2014/main" id="{5E47F07B-083C-7134-34AA-090B227480A3}"/>
              </a:ext>
            </a:extLst>
          </p:cNvPr>
          <p:cNvSpPr/>
          <p:nvPr/>
        </p:nvSpPr>
        <p:spPr bwMode="auto">
          <a:xfrm>
            <a:off x="8740751" y="3528299"/>
            <a:ext cx="2468587" cy="1709472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92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원호 10">
            <a:extLst>
              <a:ext uri="{FF2B5EF4-FFF2-40B4-BE49-F238E27FC236}">
                <a16:creationId xmlns:a16="http://schemas.microsoft.com/office/drawing/2014/main" id="{CF9D5283-EF93-3D22-9FC6-EC8A27A47980}"/>
              </a:ext>
            </a:extLst>
          </p:cNvPr>
          <p:cNvSpPr/>
          <p:nvPr/>
        </p:nvSpPr>
        <p:spPr>
          <a:xfrm flipH="1">
            <a:off x="1574746" y="1873564"/>
            <a:ext cx="3679943" cy="3681077"/>
          </a:xfrm>
          <a:prstGeom prst="arc">
            <a:avLst>
              <a:gd name="adj1" fmla="val 16200000"/>
              <a:gd name="adj2" fmla="val 16115733"/>
            </a:avLst>
          </a:prstGeom>
          <a:ln w="276225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sp>
        <p:nvSpPr>
          <p:cNvPr id="3" name="원호 11">
            <a:extLst>
              <a:ext uri="{FF2B5EF4-FFF2-40B4-BE49-F238E27FC236}">
                <a16:creationId xmlns:a16="http://schemas.microsoft.com/office/drawing/2014/main" id="{64D0B021-482C-DECD-BB07-66A60546C41E}"/>
              </a:ext>
            </a:extLst>
          </p:cNvPr>
          <p:cNvSpPr/>
          <p:nvPr/>
        </p:nvSpPr>
        <p:spPr>
          <a:xfrm flipH="1">
            <a:off x="1990302" y="2298887"/>
            <a:ext cx="2829565" cy="2830436"/>
          </a:xfrm>
          <a:prstGeom prst="arc">
            <a:avLst>
              <a:gd name="adj1" fmla="val 16200000"/>
              <a:gd name="adj2" fmla="val 16141882"/>
            </a:avLst>
          </a:prstGeom>
          <a:ln w="276225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sp>
        <p:nvSpPr>
          <p:cNvPr id="4" name="원호 12">
            <a:extLst>
              <a:ext uri="{FF2B5EF4-FFF2-40B4-BE49-F238E27FC236}">
                <a16:creationId xmlns:a16="http://schemas.microsoft.com/office/drawing/2014/main" id="{F130CB8B-656D-C1B9-8C05-5BEED5E31F89}"/>
              </a:ext>
            </a:extLst>
          </p:cNvPr>
          <p:cNvSpPr/>
          <p:nvPr/>
        </p:nvSpPr>
        <p:spPr>
          <a:xfrm flipH="1">
            <a:off x="1565113" y="1873564"/>
            <a:ext cx="3679943" cy="3681077"/>
          </a:xfrm>
          <a:prstGeom prst="arc">
            <a:avLst>
              <a:gd name="adj1" fmla="val 16200000"/>
              <a:gd name="adj2" fmla="val 9400271"/>
            </a:avLst>
          </a:prstGeom>
          <a:ln w="276225" cap="rnd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sp>
        <p:nvSpPr>
          <p:cNvPr id="5" name="원호 13">
            <a:extLst>
              <a:ext uri="{FF2B5EF4-FFF2-40B4-BE49-F238E27FC236}">
                <a16:creationId xmlns:a16="http://schemas.microsoft.com/office/drawing/2014/main" id="{D258C294-37F8-BAB3-24D5-032CEEDBB81C}"/>
              </a:ext>
            </a:extLst>
          </p:cNvPr>
          <p:cNvSpPr/>
          <p:nvPr/>
        </p:nvSpPr>
        <p:spPr>
          <a:xfrm flipH="1">
            <a:off x="1990302" y="2298887"/>
            <a:ext cx="2829565" cy="2830436"/>
          </a:xfrm>
          <a:prstGeom prst="arc">
            <a:avLst>
              <a:gd name="adj1" fmla="val 16200000"/>
              <a:gd name="adj2" fmla="val 5418629"/>
            </a:avLst>
          </a:prstGeom>
          <a:ln w="276225" cap="rnd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BCFAF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sp>
        <p:nvSpPr>
          <p:cNvPr id="6" name="원호 14">
            <a:extLst>
              <a:ext uri="{FF2B5EF4-FFF2-40B4-BE49-F238E27FC236}">
                <a16:creationId xmlns:a16="http://schemas.microsoft.com/office/drawing/2014/main" id="{24DA1533-6BE8-2786-120C-DAF2B6127ECB}"/>
              </a:ext>
            </a:extLst>
          </p:cNvPr>
          <p:cNvSpPr/>
          <p:nvPr/>
        </p:nvSpPr>
        <p:spPr>
          <a:xfrm flipH="1">
            <a:off x="2418950" y="2727667"/>
            <a:ext cx="1972269" cy="1972875"/>
          </a:xfrm>
          <a:prstGeom prst="arc">
            <a:avLst>
              <a:gd name="adj1" fmla="val 16200000"/>
              <a:gd name="adj2" fmla="val 16147260"/>
            </a:avLst>
          </a:prstGeom>
          <a:ln w="276225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sp>
        <p:nvSpPr>
          <p:cNvPr id="7" name="원호 15">
            <a:extLst>
              <a:ext uri="{FF2B5EF4-FFF2-40B4-BE49-F238E27FC236}">
                <a16:creationId xmlns:a16="http://schemas.microsoft.com/office/drawing/2014/main" id="{A47AF55F-9875-24D2-A04C-5810F0AD06DA}"/>
              </a:ext>
            </a:extLst>
          </p:cNvPr>
          <p:cNvSpPr/>
          <p:nvPr/>
        </p:nvSpPr>
        <p:spPr>
          <a:xfrm flipH="1">
            <a:off x="2418950" y="2727667"/>
            <a:ext cx="1972269" cy="1972875"/>
          </a:xfrm>
          <a:prstGeom prst="arc">
            <a:avLst>
              <a:gd name="adj1" fmla="val 16200000"/>
              <a:gd name="adj2" fmla="val 20963023"/>
            </a:avLst>
          </a:prstGeom>
          <a:ln w="276225" cap="rnd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399">
              <a:solidFill>
                <a:srgbClr val="222D47"/>
              </a:solidFill>
            </a:endParaRPr>
          </a:p>
        </p:txBody>
      </p:sp>
      <p:cxnSp>
        <p:nvCxnSpPr>
          <p:cNvPr id="8" name="직선 화살표 연결선 16">
            <a:extLst>
              <a:ext uri="{FF2B5EF4-FFF2-40B4-BE49-F238E27FC236}">
                <a16:creationId xmlns:a16="http://schemas.microsoft.com/office/drawing/2014/main" id="{74D32219-83E7-FA81-1ADB-E506E45AE626}"/>
              </a:ext>
            </a:extLst>
          </p:cNvPr>
          <p:cNvCxnSpPr/>
          <p:nvPr/>
        </p:nvCxnSpPr>
        <p:spPr>
          <a:xfrm>
            <a:off x="3583907" y="1873564"/>
            <a:ext cx="3537239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24">
            <a:extLst>
              <a:ext uri="{FF2B5EF4-FFF2-40B4-BE49-F238E27FC236}">
                <a16:creationId xmlns:a16="http://schemas.microsoft.com/office/drawing/2014/main" id="{587E17F3-2B8D-4551-3925-F2F726E1408D}"/>
              </a:ext>
            </a:extLst>
          </p:cNvPr>
          <p:cNvCxnSpPr/>
          <p:nvPr/>
        </p:nvCxnSpPr>
        <p:spPr>
          <a:xfrm>
            <a:off x="3583911" y="2303283"/>
            <a:ext cx="3201779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">
            <a:extLst>
              <a:ext uri="{FF2B5EF4-FFF2-40B4-BE49-F238E27FC236}">
                <a16:creationId xmlns:a16="http://schemas.microsoft.com/office/drawing/2014/main" id="{BB3C9C95-8337-A679-7D0B-A4BF56575C26}"/>
              </a:ext>
            </a:extLst>
          </p:cNvPr>
          <p:cNvCxnSpPr/>
          <p:nvPr/>
        </p:nvCxnSpPr>
        <p:spPr>
          <a:xfrm>
            <a:off x="6785687" y="2303285"/>
            <a:ext cx="0" cy="106519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26">
            <a:extLst>
              <a:ext uri="{FF2B5EF4-FFF2-40B4-BE49-F238E27FC236}">
                <a16:creationId xmlns:a16="http://schemas.microsoft.com/office/drawing/2014/main" id="{09C99B71-F1FE-2D5B-60E5-1A0C8AE8B9AA}"/>
              </a:ext>
            </a:extLst>
          </p:cNvPr>
          <p:cNvCxnSpPr/>
          <p:nvPr/>
        </p:nvCxnSpPr>
        <p:spPr>
          <a:xfrm flipH="1">
            <a:off x="6785691" y="3368479"/>
            <a:ext cx="335453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28">
            <a:extLst>
              <a:ext uri="{FF2B5EF4-FFF2-40B4-BE49-F238E27FC236}">
                <a16:creationId xmlns:a16="http://schemas.microsoft.com/office/drawing/2014/main" id="{97E6BEEF-3198-FE19-BA4B-C3B254501F8A}"/>
              </a:ext>
            </a:extLst>
          </p:cNvPr>
          <p:cNvCxnSpPr/>
          <p:nvPr/>
        </p:nvCxnSpPr>
        <p:spPr>
          <a:xfrm>
            <a:off x="3583907" y="2727352"/>
            <a:ext cx="2584876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29">
            <a:extLst>
              <a:ext uri="{FF2B5EF4-FFF2-40B4-BE49-F238E27FC236}">
                <a16:creationId xmlns:a16="http://schemas.microsoft.com/office/drawing/2014/main" id="{C6540362-EE12-CF06-46A1-F85C5E136DE8}"/>
              </a:ext>
            </a:extLst>
          </p:cNvPr>
          <p:cNvCxnSpPr/>
          <p:nvPr/>
        </p:nvCxnSpPr>
        <p:spPr>
          <a:xfrm>
            <a:off x="6168781" y="2727354"/>
            <a:ext cx="0" cy="216052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30">
            <a:extLst>
              <a:ext uri="{FF2B5EF4-FFF2-40B4-BE49-F238E27FC236}">
                <a16:creationId xmlns:a16="http://schemas.microsoft.com/office/drawing/2014/main" id="{AC58FD77-E134-78C7-399E-483490713477}"/>
              </a:ext>
            </a:extLst>
          </p:cNvPr>
          <p:cNvCxnSpPr/>
          <p:nvPr/>
        </p:nvCxnSpPr>
        <p:spPr>
          <a:xfrm flipH="1">
            <a:off x="6168787" y="4887881"/>
            <a:ext cx="925864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7" descr="D:\51PPT模板网\51pptmoban.com\图片.jpg">
            <a:extLst>
              <a:ext uri="{FF2B5EF4-FFF2-40B4-BE49-F238E27FC236}">
                <a16:creationId xmlns:a16="http://schemas.microsoft.com/office/drawing/2014/main" id="{F180B6BF-F236-7425-7A3D-756F1B6F1DA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082182" y="3228050"/>
            <a:ext cx="808889" cy="865621"/>
          </a:xfrm>
          <a:custGeom>
            <a:avLst/>
            <a:gdLst>
              <a:gd name="T0" fmla="*/ 224 w 593"/>
              <a:gd name="T1" fmla="*/ 394 h 633"/>
              <a:gd name="T2" fmla="*/ 213 w 593"/>
              <a:gd name="T3" fmla="*/ 358 h 633"/>
              <a:gd name="T4" fmla="*/ 259 w 593"/>
              <a:gd name="T5" fmla="*/ 173 h 633"/>
              <a:gd name="T6" fmla="*/ 307 w 593"/>
              <a:gd name="T7" fmla="*/ 323 h 633"/>
              <a:gd name="T8" fmla="*/ 367 w 593"/>
              <a:gd name="T9" fmla="*/ 149 h 633"/>
              <a:gd name="T10" fmla="*/ 234 w 593"/>
              <a:gd name="T11" fmla="*/ 296 h 633"/>
              <a:gd name="T12" fmla="*/ 223 w 593"/>
              <a:gd name="T13" fmla="*/ 315 h 633"/>
              <a:gd name="T14" fmla="*/ 304 w 593"/>
              <a:gd name="T15" fmla="*/ 363 h 633"/>
              <a:gd name="T16" fmla="*/ 391 w 593"/>
              <a:gd name="T17" fmla="*/ 127 h 633"/>
              <a:gd name="T18" fmla="*/ 395 w 593"/>
              <a:gd name="T19" fmla="*/ 81 h 633"/>
              <a:gd name="T20" fmla="*/ 391 w 593"/>
              <a:gd name="T21" fmla="*/ 127 h 633"/>
              <a:gd name="T22" fmla="*/ 463 w 593"/>
              <a:gd name="T23" fmla="*/ 149 h 633"/>
              <a:gd name="T24" fmla="*/ 417 w 593"/>
              <a:gd name="T25" fmla="*/ 154 h 633"/>
              <a:gd name="T26" fmla="*/ 338 w 593"/>
              <a:gd name="T27" fmla="*/ 107 h 633"/>
              <a:gd name="T28" fmla="*/ 319 w 593"/>
              <a:gd name="T29" fmla="*/ 65 h 633"/>
              <a:gd name="T30" fmla="*/ 338 w 593"/>
              <a:gd name="T31" fmla="*/ 107 h 633"/>
              <a:gd name="T32" fmla="*/ 261 w 593"/>
              <a:gd name="T33" fmla="*/ 79 h 633"/>
              <a:gd name="T34" fmla="*/ 266 w 593"/>
              <a:gd name="T35" fmla="*/ 125 h 633"/>
              <a:gd name="T36" fmla="*/ 435 w 593"/>
              <a:gd name="T37" fmla="*/ 226 h 633"/>
              <a:gd name="T38" fmla="*/ 477 w 593"/>
              <a:gd name="T39" fmla="*/ 207 h 633"/>
              <a:gd name="T40" fmla="*/ 435 w 593"/>
              <a:gd name="T41" fmla="*/ 226 h 633"/>
              <a:gd name="T42" fmla="*/ 218 w 593"/>
              <a:gd name="T43" fmla="*/ 324 h 633"/>
              <a:gd name="T44" fmla="*/ 206 w 593"/>
              <a:gd name="T45" fmla="*/ 344 h 633"/>
              <a:gd name="T46" fmla="*/ 288 w 593"/>
              <a:gd name="T47" fmla="*/ 391 h 633"/>
              <a:gd name="T48" fmla="*/ 216 w 593"/>
              <a:gd name="T49" fmla="*/ 633 h 633"/>
              <a:gd name="T50" fmla="*/ 231 w 593"/>
              <a:gd name="T51" fmla="*/ 37 h 633"/>
              <a:gd name="T52" fmla="*/ 564 w 593"/>
              <a:gd name="T53" fmla="*/ 180 h 633"/>
              <a:gd name="T54" fmla="*/ 569 w 593"/>
              <a:gd name="T55" fmla="*/ 276 h 633"/>
              <a:gd name="T56" fmla="*/ 586 w 593"/>
              <a:gd name="T57" fmla="*/ 396 h 633"/>
              <a:gd name="T58" fmla="*/ 565 w 593"/>
              <a:gd name="T59" fmla="*/ 498 h 633"/>
              <a:gd name="T60" fmla="*/ 442 w 593"/>
              <a:gd name="T61" fmla="*/ 526 h 633"/>
              <a:gd name="T62" fmla="*/ 216 w 593"/>
              <a:gd name="T6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3" h="633">
                <a:moveTo>
                  <a:pt x="213" y="358"/>
                </a:moveTo>
                <a:cubicBezTo>
                  <a:pt x="207" y="371"/>
                  <a:pt x="212" y="387"/>
                  <a:pt x="224" y="394"/>
                </a:cubicBezTo>
                <a:cubicBezTo>
                  <a:pt x="235" y="400"/>
                  <a:pt x="248" y="398"/>
                  <a:pt x="257" y="391"/>
                </a:cubicBezTo>
                <a:lnTo>
                  <a:pt x="213" y="358"/>
                </a:lnTo>
                <a:close/>
                <a:moveTo>
                  <a:pt x="367" y="149"/>
                </a:moveTo>
                <a:cubicBezTo>
                  <a:pt x="328" y="126"/>
                  <a:pt x="279" y="137"/>
                  <a:pt x="259" y="173"/>
                </a:cubicBezTo>
                <a:cubicBezTo>
                  <a:pt x="238" y="210"/>
                  <a:pt x="265" y="250"/>
                  <a:pt x="246" y="288"/>
                </a:cubicBezTo>
                <a:lnTo>
                  <a:pt x="307" y="323"/>
                </a:lnTo>
                <a:cubicBezTo>
                  <a:pt x="330" y="288"/>
                  <a:pt x="380" y="291"/>
                  <a:pt x="401" y="255"/>
                </a:cubicBezTo>
                <a:cubicBezTo>
                  <a:pt x="421" y="219"/>
                  <a:pt x="406" y="172"/>
                  <a:pt x="367" y="149"/>
                </a:cubicBezTo>
                <a:close/>
                <a:moveTo>
                  <a:pt x="301" y="346"/>
                </a:moveTo>
                <a:lnTo>
                  <a:pt x="234" y="296"/>
                </a:lnTo>
                <a:cubicBezTo>
                  <a:pt x="229" y="292"/>
                  <a:pt x="223" y="293"/>
                  <a:pt x="219" y="299"/>
                </a:cubicBezTo>
                <a:cubicBezTo>
                  <a:pt x="216" y="304"/>
                  <a:pt x="218" y="312"/>
                  <a:pt x="223" y="315"/>
                </a:cubicBezTo>
                <a:lnTo>
                  <a:pt x="289" y="366"/>
                </a:lnTo>
                <a:cubicBezTo>
                  <a:pt x="295" y="370"/>
                  <a:pt x="301" y="368"/>
                  <a:pt x="304" y="363"/>
                </a:cubicBezTo>
                <a:cubicBezTo>
                  <a:pt x="307" y="357"/>
                  <a:pt x="306" y="350"/>
                  <a:pt x="301" y="346"/>
                </a:cubicBezTo>
                <a:close/>
                <a:moveTo>
                  <a:pt x="391" y="127"/>
                </a:moveTo>
                <a:lnTo>
                  <a:pt x="412" y="90"/>
                </a:lnTo>
                <a:lnTo>
                  <a:pt x="395" y="81"/>
                </a:lnTo>
                <a:lnTo>
                  <a:pt x="374" y="117"/>
                </a:lnTo>
                <a:lnTo>
                  <a:pt x="391" y="127"/>
                </a:lnTo>
                <a:close/>
                <a:moveTo>
                  <a:pt x="426" y="170"/>
                </a:moveTo>
                <a:lnTo>
                  <a:pt x="463" y="149"/>
                </a:lnTo>
                <a:lnTo>
                  <a:pt x="453" y="133"/>
                </a:lnTo>
                <a:lnTo>
                  <a:pt x="417" y="154"/>
                </a:lnTo>
                <a:lnTo>
                  <a:pt x="426" y="170"/>
                </a:lnTo>
                <a:close/>
                <a:moveTo>
                  <a:pt x="338" y="107"/>
                </a:moveTo>
                <a:lnTo>
                  <a:pt x="338" y="65"/>
                </a:lnTo>
                <a:lnTo>
                  <a:pt x="319" y="65"/>
                </a:lnTo>
                <a:lnTo>
                  <a:pt x="319" y="107"/>
                </a:lnTo>
                <a:lnTo>
                  <a:pt x="338" y="107"/>
                </a:lnTo>
                <a:close/>
                <a:moveTo>
                  <a:pt x="282" y="116"/>
                </a:moveTo>
                <a:lnTo>
                  <a:pt x="261" y="79"/>
                </a:lnTo>
                <a:lnTo>
                  <a:pt x="245" y="89"/>
                </a:lnTo>
                <a:lnTo>
                  <a:pt x="266" y="125"/>
                </a:lnTo>
                <a:lnTo>
                  <a:pt x="282" y="116"/>
                </a:lnTo>
                <a:close/>
                <a:moveTo>
                  <a:pt x="435" y="226"/>
                </a:moveTo>
                <a:lnTo>
                  <a:pt x="477" y="226"/>
                </a:lnTo>
                <a:lnTo>
                  <a:pt x="477" y="207"/>
                </a:lnTo>
                <a:lnTo>
                  <a:pt x="436" y="207"/>
                </a:lnTo>
                <a:lnTo>
                  <a:pt x="435" y="226"/>
                </a:lnTo>
                <a:close/>
                <a:moveTo>
                  <a:pt x="284" y="375"/>
                </a:moveTo>
                <a:lnTo>
                  <a:pt x="218" y="324"/>
                </a:lnTo>
                <a:cubicBezTo>
                  <a:pt x="213" y="320"/>
                  <a:pt x="206" y="322"/>
                  <a:pt x="203" y="327"/>
                </a:cubicBezTo>
                <a:cubicBezTo>
                  <a:pt x="200" y="333"/>
                  <a:pt x="201" y="340"/>
                  <a:pt x="206" y="344"/>
                </a:cubicBezTo>
                <a:lnTo>
                  <a:pt x="273" y="394"/>
                </a:lnTo>
                <a:cubicBezTo>
                  <a:pt x="278" y="398"/>
                  <a:pt x="285" y="397"/>
                  <a:pt x="288" y="391"/>
                </a:cubicBezTo>
                <a:cubicBezTo>
                  <a:pt x="291" y="386"/>
                  <a:pt x="289" y="378"/>
                  <a:pt x="284" y="375"/>
                </a:cubicBezTo>
                <a:close/>
                <a:moveTo>
                  <a:pt x="216" y="633"/>
                </a:moveTo>
                <a:cubicBezTo>
                  <a:pt x="223" y="583"/>
                  <a:pt x="223" y="530"/>
                  <a:pt x="210" y="483"/>
                </a:cubicBezTo>
                <a:cubicBezTo>
                  <a:pt x="0" y="365"/>
                  <a:pt x="55" y="92"/>
                  <a:pt x="231" y="37"/>
                </a:cubicBezTo>
                <a:cubicBezTo>
                  <a:pt x="324" y="0"/>
                  <a:pt x="450" y="22"/>
                  <a:pt x="533" y="105"/>
                </a:cubicBezTo>
                <a:cubicBezTo>
                  <a:pt x="593" y="165"/>
                  <a:pt x="564" y="180"/>
                  <a:pt x="564" y="180"/>
                </a:cubicBezTo>
                <a:lnTo>
                  <a:pt x="551" y="187"/>
                </a:lnTo>
                <a:cubicBezTo>
                  <a:pt x="558" y="216"/>
                  <a:pt x="571" y="268"/>
                  <a:pt x="569" y="276"/>
                </a:cubicBezTo>
                <a:cubicBezTo>
                  <a:pt x="567" y="285"/>
                  <a:pt x="556" y="295"/>
                  <a:pt x="556" y="295"/>
                </a:cubicBezTo>
                <a:lnTo>
                  <a:pt x="586" y="396"/>
                </a:lnTo>
                <a:lnTo>
                  <a:pt x="559" y="407"/>
                </a:lnTo>
                <a:cubicBezTo>
                  <a:pt x="565" y="439"/>
                  <a:pt x="568" y="466"/>
                  <a:pt x="565" y="498"/>
                </a:cubicBezTo>
                <a:cubicBezTo>
                  <a:pt x="565" y="503"/>
                  <a:pt x="547" y="519"/>
                  <a:pt x="532" y="520"/>
                </a:cubicBezTo>
                <a:lnTo>
                  <a:pt x="442" y="526"/>
                </a:lnTo>
                <a:lnTo>
                  <a:pt x="448" y="633"/>
                </a:lnTo>
                <a:lnTo>
                  <a:pt x="216" y="633"/>
                </a:ln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E29B5D-5F54-554A-A058-7B9A312092A3}"/>
              </a:ext>
            </a:extLst>
          </p:cNvPr>
          <p:cNvGrpSpPr/>
          <p:nvPr/>
        </p:nvGrpSpPr>
        <p:grpSpPr>
          <a:xfrm>
            <a:off x="7323411" y="1501729"/>
            <a:ext cx="3536886" cy="816522"/>
            <a:chOff x="283598" y="1906534"/>
            <a:chExt cx="3536886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C051724-7127-C9F0-9C0B-F07CA4B7412B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C234C3-A224-A339-8B5A-BCF7C9E31F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0E40157-81FE-0D59-5D80-7EC4EEC5F081}"/>
              </a:ext>
            </a:extLst>
          </p:cNvPr>
          <p:cNvGrpSpPr/>
          <p:nvPr/>
        </p:nvGrpSpPr>
        <p:grpSpPr>
          <a:xfrm>
            <a:off x="7323411" y="2991096"/>
            <a:ext cx="3536886" cy="816522"/>
            <a:chOff x="283598" y="1906534"/>
            <a:chExt cx="3536886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BC0748-9DE7-AE9B-C7A7-DF3199EE9E8C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36F03A8-CACA-CBB7-DBBA-A760EB1C98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C6D33A7-0B67-1FA6-A4E5-F76A756B203C}"/>
              </a:ext>
            </a:extLst>
          </p:cNvPr>
          <p:cNvGrpSpPr/>
          <p:nvPr/>
        </p:nvGrpSpPr>
        <p:grpSpPr>
          <a:xfrm>
            <a:off x="7323411" y="4480463"/>
            <a:ext cx="3536886" cy="816522"/>
            <a:chOff x="283598" y="1906534"/>
            <a:chExt cx="3536886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1AE225-0DD0-E9A6-B78B-C854E03AA06C}"/>
                </a:ext>
              </a:extLst>
            </p:cNvPr>
            <p:cNvSpPr txBox="1"/>
            <p:nvPr/>
          </p:nvSpPr>
          <p:spPr>
            <a:xfrm>
              <a:off x="283598" y="2190603"/>
              <a:ext cx="3536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882EC12-E147-D675-33AD-18DCAD8C7C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10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9CDCC4-A1E4-471B-23F1-73967C47B72C}"/>
              </a:ext>
            </a:extLst>
          </p:cNvPr>
          <p:cNvGrpSpPr/>
          <p:nvPr/>
        </p:nvGrpSpPr>
        <p:grpSpPr>
          <a:xfrm>
            <a:off x="-379001" y="770872"/>
            <a:ext cx="13064268" cy="6641934"/>
            <a:chOff x="-379001" y="-139657"/>
            <a:chExt cx="13064268" cy="66419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A2B1255-B6C4-73EF-F55D-3FB1D6AF6E87}"/>
                </a:ext>
              </a:extLst>
            </p:cNvPr>
            <p:cNvSpPr/>
            <p:nvPr/>
          </p:nvSpPr>
          <p:spPr>
            <a:xfrm>
              <a:off x="-379001" y="-13965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854604-D221-4715-8A03-277E36B8453F}"/>
                </a:ext>
              </a:extLst>
            </p:cNvPr>
            <p:cNvSpPr/>
            <p:nvPr/>
          </p:nvSpPr>
          <p:spPr>
            <a:xfrm>
              <a:off x="-379001" y="114264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448381-214A-110A-C97D-371F4DB5DAD2}"/>
                </a:ext>
              </a:extLst>
            </p:cNvPr>
            <p:cNvSpPr/>
            <p:nvPr/>
          </p:nvSpPr>
          <p:spPr>
            <a:xfrm>
              <a:off x="-379001" y="368186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ln w="762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BCFA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28FDC3-3906-0405-C7F6-60B66D31A671}"/>
                </a:ext>
              </a:extLst>
            </p:cNvPr>
            <p:cNvSpPr/>
            <p:nvPr/>
          </p:nvSpPr>
          <p:spPr>
            <a:xfrm>
              <a:off x="-379001" y="62210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4EEEFAA-5387-2303-F738-499D85435F01}"/>
                </a:ext>
              </a:extLst>
            </p:cNvPr>
            <p:cNvSpPr/>
            <p:nvPr/>
          </p:nvSpPr>
          <p:spPr>
            <a:xfrm>
              <a:off x="-379001" y="876029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1586990" y="1283710"/>
            <a:ext cx="386836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99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4236656" y="1278714"/>
            <a:ext cx="704461" cy="704461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942002" y="3456682"/>
            <a:ext cx="1224472" cy="1224472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D57EEC-7440-D073-FB2E-759A71C5F60F}"/>
              </a:ext>
            </a:extLst>
          </p:cNvPr>
          <p:cNvGrpSpPr/>
          <p:nvPr/>
        </p:nvGrpSpPr>
        <p:grpSpPr>
          <a:xfrm>
            <a:off x="2308342" y="3844063"/>
            <a:ext cx="3214341" cy="545702"/>
            <a:chOff x="2521296" y="586300"/>
            <a:chExt cx="3214341" cy="545702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00644EEB-9611-84BE-78D1-B2902455EB93}"/>
                </a:ext>
              </a:extLst>
            </p:cNvPr>
            <p:cNvSpPr/>
            <p:nvPr/>
          </p:nvSpPr>
          <p:spPr>
            <a:xfrm>
              <a:off x="2521296" y="586300"/>
              <a:ext cx="3214341" cy="545702"/>
            </a:xfrm>
            <a:prstGeom prst="parallelogram">
              <a:avLst>
                <a:gd name="adj" fmla="val 22160"/>
              </a:avLst>
            </a:prstGeom>
            <a:gradFill flip="none" rotWithShape="1">
              <a:gsLst>
                <a:gs pos="0">
                  <a:srgbClr val="FAC69F"/>
                </a:gs>
                <a:gs pos="84000">
                  <a:srgbClr val="FAC69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E7025D-CE06-4DF9-3483-5A38900B8403}"/>
                </a:ext>
              </a:extLst>
            </p:cNvPr>
            <p:cNvSpPr txBox="1"/>
            <p:nvPr/>
          </p:nvSpPr>
          <p:spPr>
            <a:xfrm>
              <a:off x="2907003" y="650892"/>
              <a:ext cx="12331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</a:t>
              </a:r>
              <a:endPara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231910" y="469245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2772530" y="6043198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F726AA-E9C5-169B-4864-567BF0FC0621}"/>
              </a:ext>
            </a:extLst>
          </p:cNvPr>
          <p:cNvGrpSpPr/>
          <p:nvPr/>
        </p:nvGrpSpPr>
        <p:grpSpPr>
          <a:xfrm>
            <a:off x="6096000" y="2165545"/>
            <a:ext cx="3914573" cy="864771"/>
            <a:chOff x="1357006" y="1763116"/>
            <a:chExt cx="4353232" cy="86477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F332BE-673E-AD10-F84D-8CEC4AA2C253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E7AE04-05E6-2BCA-9D30-E46774618B06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949902C-004E-D7AF-4D48-216C7D7C4842}"/>
              </a:ext>
            </a:extLst>
          </p:cNvPr>
          <p:cNvSpPr txBox="1"/>
          <p:nvPr/>
        </p:nvSpPr>
        <p:spPr>
          <a:xfrm>
            <a:off x="6812658" y="238232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A0521-6E1C-021F-B80F-25ACE96D3552}"/>
              </a:ext>
            </a:extLst>
          </p:cNvPr>
          <p:cNvSpPr txBox="1"/>
          <p:nvPr/>
        </p:nvSpPr>
        <p:spPr>
          <a:xfrm>
            <a:off x="6096000" y="3231366"/>
            <a:ext cx="463035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5623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21"/>
          <p:cNvSpPr/>
          <p:nvPr/>
        </p:nvSpPr>
        <p:spPr>
          <a:xfrm rot="19805282">
            <a:off x="1170455" y="1161412"/>
            <a:ext cx="9860625" cy="4639360"/>
          </a:xfrm>
          <a:custGeom>
            <a:avLst/>
            <a:gdLst>
              <a:gd name="connsiteX0" fmla="*/ 9210674 w 9350488"/>
              <a:gd name="connsiteY0" fmla="*/ 3819266 h 4399344"/>
              <a:gd name="connsiteX1" fmla="*/ 9350488 w 9350488"/>
              <a:gd name="connsiteY1" fmla="*/ 4082226 h 4399344"/>
              <a:gd name="connsiteX2" fmla="*/ 9033370 w 9350488"/>
              <a:gd name="connsiteY2" fmla="*/ 4399344 h 4399344"/>
              <a:gd name="connsiteX3" fmla="*/ 6852320 w 9350488"/>
              <a:gd name="connsiteY3" fmla="*/ 4399344 h 4399344"/>
              <a:gd name="connsiteX4" fmla="*/ 6844759 w 9350488"/>
              <a:gd name="connsiteY4" fmla="*/ 4398581 h 4399344"/>
              <a:gd name="connsiteX5" fmla="*/ 6831730 w 9350488"/>
              <a:gd name="connsiteY5" fmla="*/ 4398964 h 4399344"/>
              <a:gd name="connsiteX6" fmla="*/ 6805150 w 9350488"/>
              <a:gd name="connsiteY6" fmla="*/ 4394589 h 4399344"/>
              <a:gd name="connsiteX7" fmla="*/ 6788410 w 9350488"/>
              <a:gd name="connsiteY7" fmla="*/ 4392901 h 4399344"/>
              <a:gd name="connsiteX8" fmla="*/ 6781081 w 9350488"/>
              <a:gd name="connsiteY8" fmla="*/ 4390626 h 4399344"/>
              <a:gd name="connsiteX9" fmla="*/ 6771692 w 9350488"/>
              <a:gd name="connsiteY9" fmla="*/ 4389080 h 4399344"/>
              <a:gd name="connsiteX10" fmla="*/ 6748678 w 9350488"/>
              <a:gd name="connsiteY10" fmla="*/ 4380567 h 4399344"/>
              <a:gd name="connsiteX11" fmla="*/ 6728884 w 9350488"/>
              <a:gd name="connsiteY11" fmla="*/ 4374423 h 4399344"/>
              <a:gd name="connsiteX12" fmla="*/ 6722076 w 9350488"/>
              <a:gd name="connsiteY12" fmla="*/ 4370728 h 4399344"/>
              <a:gd name="connsiteX13" fmla="*/ 6714626 w 9350488"/>
              <a:gd name="connsiteY13" fmla="*/ 4367972 h 4399344"/>
              <a:gd name="connsiteX14" fmla="*/ 6695104 w 9350488"/>
              <a:gd name="connsiteY14" fmla="*/ 4356088 h 4399344"/>
              <a:gd name="connsiteX15" fmla="*/ 6675017 w 9350488"/>
              <a:gd name="connsiteY15" fmla="*/ 4345185 h 4399344"/>
              <a:gd name="connsiteX16" fmla="*/ 6668890 w 9350488"/>
              <a:gd name="connsiteY16" fmla="*/ 4340130 h 4399344"/>
              <a:gd name="connsiteX17" fmla="*/ 6662274 w 9350488"/>
              <a:gd name="connsiteY17" fmla="*/ 4336102 h 4399344"/>
              <a:gd name="connsiteX18" fmla="*/ 6647012 w 9350488"/>
              <a:gd name="connsiteY18" fmla="*/ 4322079 h 4399344"/>
              <a:gd name="connsiteX19" fmla="*/ 6628085 w 9350488"/>
              <a:gd name="connsiteY19" fmla="*/ 4306462 h 4399344"/>
              <a:gd name="connsiteX20" fmla="*/ 6622029 w 9350488"/>
              <a:gd name="connsiteY20" fmla="*/ 4299122 h 4399344"/>
              <a:gd name="connsiteX21" fmla="*/ 6616378 w 9350488"/>
              <a:gd name="connsiteY21" fmla="*/ 4293931 h 4399344"/>
              <a:gd name="connsiteX22" fmla="*/ 6606505 w 9350488"/>
              <a:gd name="connsiteY22" fmla="*/ 4280307 h 4399344"/>
              <a:gd name="connsiteX23" fmla="*/ 6589361 w 9350488"/>
              <a:gd name="connsiteY23" fmla="*/ 4259529 h 4399344"/>
              <a:gd name="connsiteX24" fmla="*/ 6583143 w 9350488"/>
              <a:gd name="connsiteY24" fmla="*/ 4248073 h 4399344"/>
              <a:gd name="connsiteX25" fmla="*/ 6578683 w 9350488"/>
              <a:gd name="connsiteY25" fmla="*/ 4241920 h 4399344"/>
              <a:gd name="connsiteX26" fmla="*/ 5577164 w 9350488"/>
              <a:gd name="connsiteY26" fmla="*/ 2519482 h 4399344"/>
              <a:gd name="connsiteX27" fmla="*/ 3584720 w 9350488"/>
              <a:gd name="connsiteY27" fmla="*/ 2519482 h 4399344"/>
              <a:gd name="connsiteX28" fmla="*/ 3577151 w 9350488"/>
              <a:gd name="connsiteY28" fmla="*/ 2518719 h 4399344"/>
              <a:gd name="connsiteX29" fmla="*/ 3564128 w 9350488"/>
              <a:gd name="connsiteY29" fmla="*/ 2519102 h 4399344"/>
              <a:gd name="connsiteX30" fmla="*/ 3537559 w 9350488"/>
              <a:gd name="connsiteY30" fmla="*/ 2514728 h 4399344"/>
              <a:gd name="connsiteX31" fmla="*/ 3520810 w 9350488"/>
              <a:gd name="connsiteY31" fmla="*/ 2513039 h 4399344"/>
              <a:gd name="connsiteX32" fmla="*/ 3513476 w 9350488"/>
              <a:gd name="connsiteY32" fmla="*/ 2510763 h 4399344"/>
              <a:gd name="connsiteX33" fmla="*/ 3504091 w 9350488"/>
              <a:gd name="connsiteY33" fmla="*/ 2509217 h 4399344"/>
              <a:gd name="connsiteX34" fmla="*/ 3481082 w 9350488"/>
              <a:gd name="connsiteY34" fmla="*/ 2500707 h 4399344"/>
              <a:gd name="connsiteX35" fmla="*/ 3461284 w 9350488"/>
              <a:gd name="connsiteY35" fmla="*/ 2494561 h 4399344"/>
              <a:gd name="connsiteX36" fmla="*/ 3454474 w 9350488"/>
              <a:gd name="connsiteY36" fmla="*/ 2490865 h 4399344"/>
              <a:gd name="connsiteX37" fmla="*/ 3447024 w 9350488"/>
              <a:gd name="connsiteY37" fmla="*/ 2488109 h 4399344"/>
              <a:gd name="connsiteX38" fmla="*/ 3427503 w 9350488"/>
              <a:gd name="connsiteY38" fmla="*/ 2476226 h 4399344"/>
              <a:gd name="connsiteX39" fmla="*/ 3407416 w 9350488"/>
              <a:gd name="connsiteY39" fmla="*/ 2465323 h 4399344"/>
              <a:gd name="connsiteX40" fmla="*/ 3401290 w 9350488"/>
              <a:gd name="connsiteY40" fmla="*/ 2460268 h 4399344"/>
              <a:gd name="connsiteX41" fmla="*/ 3394672 w 9350488"/>
              <a:gd name="connsiteY41" fmla="*/ 2456239 h 4399344"/>
              <a:gd name="connsiteX42" fmla="*/ 3379407 w 9350488"/>
              <a:gd name="connsiteY42" fmla="*/ 2442213 h 4399344"/>
              <a:gd name="connsiteX43" fmla="*/ 3360484 w 9350488"/>
              <a:gd name="connsiteY43" fmla="*/ 2426600 h 4399344"/>
              <a:gd name="connsiteX44" fmla="*/ 3354430 w 9350488"/>
              <a:gd name="connsiteY44" fmla="*/ 2419263 h 4399344"/>
              <a:gd name="connsiteX45" fmla="*/ 3348776 w 9350488"/>
              <a:gd name="connsiteY45" fmla="*/ 2414068 h 4399344"/>
              <a:gd name="connsiteX46" fmla="*/ 3338897 w 9350488"/>
              <a:gd name="connsiteY46" fmla="*/ 2400437 h 4399344"/>
              <a:gd name="connsiteX47" fmla="*/ 3321761 w 9350488"/>
              <a:gd name="connsiteY47" fmla="*/ 2379667 h 4399344"/>
              <a:gd name="connsiteX48" fmla="*/ 3315545 w 9350488"/>
              <a:gd name="connsiteY48" fmla="*/ 2368216 h 4399344"/>
              <a:gd name="connsiteX49" fmla="*/ 3311081 w 9350488"/>
              <a:gd name="connsiteY49" fmla="*/ 2362057 h 4399344"/>
              <a:gd name="connsiteX50" fmla="*/ 2309562 w 9350488"/>
              <a:gd name="connsiteY50" fmla="*/ 639619 h 4399344"/>
              <a:gd name="connsiteX51" fmla="*/ 317118 w 9350488"/>
              <a:gd name="connsiteY51" fmla="*/ 639619 h 4399344"/>
              <a:gd name="connsiteX52" fmla="*/ 1 w 9350488"/>
              <a:gd name="connsiteY52" fmla="*/ 322501 h 4399344"/>
              <a:gd name="connsiteX53" fmla="*/ 317119 w 9350488"/>
              <a:gd name="connsiteY53" fmla="*/ 5383 h 4399344"/>
              <a:gd name="connsiteX54" fmla="*/ 2436279 w 9350488"/>
              <a:gd name="connsiteY54" fmla="*/ 5383 h 4399344"/>
              <a:gd name="connsiteX55" fmla="*/ 2448735 w 9350488"/>
              <a:gd name="connsiteY55" fmla="*/ 2523 h 4399344"/>
              <a:gd name="connsiteX56" fmla="*/ 2627103 w 9350488"/>
              <a:gd name="connsiteY56" fmla="*/ 31715 h 4399344"/>
              <a:gd name="connsiteX57" fmla="*/ 2650943 w 9350488"/>
              <a:gd name="connsiteY57" fmla="*/ 46228 h 4399344"/>
              <a:gd name="connsiteX58" fmla="*/ 2675472 w 9350488"/>
              <a:gd name="connsiteY58" fmla="*/ 59542 h 4399344"/>
              <a:gd name="connsiteX59" fmla="*/ 2790366 w 9350488"/>
              <a:gd name="connsiteY59" fmla="*/ 199065 h 4399344"/>
              <a:gd name="connsiteX60" fmla="*/ 2794154 w 9350488"/>
              <a:gd name="connsiteY60" fmla="*/ 211270 h 4399344"/>
              <a:gd name="connsiteX61" fmla="*/ 3767495 w 9350488"/>
              <a:gd name="connsiteY61" fmla="*/ 1885246 h 4399344"/>
              <a:gd name="connsiteX62" fmla="*/ 5703881 w 9350488"/>
              <a:gd name="connsiteY62" fmla="*/ 1885246 h 4399344"/>
              <a:gd name="connsiteX63" fmla="*/ 5716337 w 9350488"/>
              <a:gd name="connsiteY63" fmla="*/ 1882386 h 4399344"/>
              <a:gd name="connsiteX64" fmla="*/ 5894704 w 9350488"/>
              <a:gd name="connsiteY64" fmla="*/ 1911577 h 4399344"/>
              <a:gd name="connsiteX65" fmla="*/ 5930433 w 9350488"/>
              <a:gd name="connsiteY65" fmla="*/ 1933328 h 4399344"/>
              <a:gd name="connsiteX66" fmla="*/ 5943074 w 9350488"/>
              <a:gd name="connsiteY66" fmla="*/ 1939405 h 4399344"/>
              <a:gd name="connsiteX67" fmla="*/ 6044613 w 9350488"/>
              <a:gd name="connsiteY67" fmla="*/ 2051207 h 4399344"/>
              <a:gd name="connsiteX68" fmla="*/ 6057322 w 9350488"/>
              <a:gd name="connsiteY68" fmla="*/ 2083506 h 4399344"/>
              <a:gd name="connsiteX69" fmla="*/ 7035096 w 9350488"/>
              <a:gd name="connsiteY69" fmla="*/ 3765107 h 4399344"/>
              <a:gd name="connsiteX70" fmla="*/ 9033370 w 9350488"/>
              <a:gd name="connsiteY70" fmla="*/ 3765107 h 4399344"/>
              <a:gd name="connsiteX71" fmla="*/ 9210674 w 9350488"/>
              <a:gd name="connsiteY71" fmla="*/ 3819266 h 43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350488" h="4399344">
                <a:moveTo>
                  <a:pt x="9210674" y="3819266"/>
                </a:moveTo>
                <a:cubicBezTo>
                  <a:pt x="9295028" y="3876255"/>
                  <a:pt x="9350488" y="3972763"/>
                  <a:pt x="9350488" y="4082226"/>
                </a:cubicBezTo>
                <a:cubicBezTo>
                  <a:pt x="9350488" y="4257365"/>
                  <a:pt x="9208509" y="4399344"/>
                  <a:pt x="9033370" y="4399344"/>
                </a:cubicBezTo>
                <a:lnTo>
                  <a:pt x="6852320" y="4399344"/>
                </a:lnTo>
                <a:lnTo>
                  <a:pt x="6844759" y="4398581"/>
                </a:lnTo>
                <a:lnTo>
                  <a:pt x="6831730" y="4398964"/>
                </a:lnTo>
                <a:lnTo>
                  <a:pt x="6805150" y="4394589"/>
                </a:lnTo>
                <a:lnTo>
                  <a:pt x="6788410" y="4392901"/>
                </a:lnTo>
                <a:lnTo>
                  <a:pt x="6781081" y="4390626"/>
                </a:lnTo>
                <a:lnTo>
                  <a:pt x="6771692" y="4389080"/>
                </a:lnTo>
                <a:lnTo>
                  <a:pt x="6748678" y="4380567"/>
                </a:lnTo>
                <a:lnTo>
                  <a:pt x="6728884" y="4374423"/>
                </a:lnTo>
                <a:lnTo>
                  <a:pt x="6722076" y="4370728"/>
                </a:lnTo>
                <a:lnTo>
                  <a:pt x="6714626" y="4367972"/>
                </a:lnTo>
                <a:lnTo>
                  <a:pt x="6695104" y="4356088"/>
                </a:lnTo>
                <a:lnTo>
                  <a:pt x="6675017" y="4345185"/>
                </a:lnTo>
                <a:lnTo>
                  <a:pt x="6668890" y="4340130"/>
                </a:lnTo>
                <a:lnTo>
                  <a:pt x="6662274" y="4336102"/>
                </a:lnTo>
                <a:lnTo>
                  <a:pt x="6647012" y="4322079"/>
                </a:lnTo>
                <a:lnTo>
                  <a:pt x="6628085" y="4306462"/>
                </a:lnTo>
                <a:lnTo>
                  <a:pt x="6622029" y="4299122"/>
                </a:lnTo>
                <a:lnTo>
                  <a:pt x="6616378" y="4293931"/>
                </a:lnTo>
                <a:lnTo>
                  <a:pt x="6606505" y="4280307"/>
                </a:lnTo>
                <a:lnTo>
                  <a:pt x="6589361" y="4259529"/>
                </a:lnTo>
                <a:lnTo>
                  <a:pt x="6583143" y="4248073"/>
                </a:lnTo>
                <a:lnTo>
                  <a:pt x="6578683" y="4241920"/>
                </a:lnTo>
                <a:lnTo>
                  <a:pt x="5577164" y="2519482"/>
                </a:lnTo>
                <a:lnTo>
                  <a:pt x="3584720" y="2519482"/>
                </a:lnTo>
                <a:lnTo>
                  <a:pt x="3577151" y="2518719"/>
                </a:lnTo>
                <a:lnTo>
                  <a:pt x="3564128" y="2519102"/>
                </a:lnTo>
                <a:lnTo>
                  <a:pt x="3537559" y="2514728"/>
                </a:lnTo>
                <a:lnTo>
                  <a:pt x="3520810" y="2513039"/>
                </a:lnTo>
                <a:lnTo>
                  <a:pt x="3513476" y="2510763"/>
                </a:lnTo>
                <a:lnTo>
                  <a:pt x="3504091" y="2509217"/>
                </a:lnTo>
                <a:lnTo>
                  <a:pt x="3481082" y="2500707"/>
                </a:lnTo>
                <a:lnTo>
                  <a:pt x="3461284" y="2494561"/>
                </a:lnTo>
                <a:lnTo>
                  <a:pt x="3454474" y="2490865"/>
                </a:lnTo>
                <a:lnTo>
                  <a:pt x="3447024" y="2488109"/>
                </a:lnTo>
                <a:lnTo>
                  <a:pt x="3427503" y="2476226"/>
                </a:lnTo>
                <a:lnTo>
                  <a:pt x="3407416" y="2465323"/>
                </a:lnTo>
                <a:lnTo>
                  <a:pt x="3401290" y="2460268"/>
                </a:lnTo>
                <a:lnTo>
                  <a:pt x="3394672" y="2456239"/>
                </a:lnTo>
                <a:lnTo>
                  <a:pt x="3379407" y="2442213"/>
                </a:lnTo>
                <a:lnTo>
                  <a:pt x="3360484" y="2426600"/>
                </a:lnTo>
                <a:lnTo>
                  <a:pt x="3354430" y="2419263"/>
                </a:lnTo>
                <a:lnTo>
                  <a:pt x="3348776" y="2414068"/>
                </a:lnTo>
                <a:lnTo>
                  <a:pt x="3338897" y="2400437"/>
                </a:lnTo>
                <a:lnTo>
                  <a:pt x="3321761" y="2379667"/>
                </a:lnTo>
                <a:lnTo>
                  <a:pt x="3315545" y="2368216"/>
                </a:lnTo>
                <a:lnTo>
                  <a:pt x="3311081" y="2362057"/>
                </a:lnTo>
                <a:lnTo>
                  <a:pt x="2309562" y="639619"/>
                </a:lnTo>
                <a:lnTo>
                  <a:pt x="317118" y="639619"/>
                </a:lnTo>
                <a:cubicBezTo>
                  <a:pt x="141979" y="639619"/>
                  <a:pt x="0" y="497640"/>
                  <a:pt x="1" y="322501"/>
                </a:cubicBezTo>
                <a:cubicBezTo>
                  <a:pt x="0" y="147362"/>
                  <a:pt x="141979" y="5383"/>
                  <a:pt x="317119" y="5383"/>
                </a:cubicBezTo>
                <a:lnTo>
                  <a:pt x="2436279" y="5383"/>
                </a:lnTo>
                <a:lnTo>
                  <a:pt x="2448735" y="2523"/>
                </a:lnTo>
                <a:cubicBezTo>
                  <a:pt x="2510031" y="-5274"/>
                  <a:pt x="2572102" y="5149"/>
                  <a:pt x="2627103" y="31715"/>
                </a:cubicBezTo>
                <a:lnTo>
                  <a:pt x="2650943" y="46228"/>
                </a:lnTo>
                <a:lnTo>
                  <a:pt x="2675472" y="59542"/>
                </a:lnTo>
                <a:cubicBezTo>
                  <a:pt x="2726084" y="93735"/>
                  <a:pt x="2766295" y="142156"/>
                  <a:pt x="2790366" y="199065"/>
                </a:cubicBezTo>
                <a:lnTo>
                  <a:pt x="2794154" y="211270"/>
                </a:lnTo>
                <a:lnTo>
                  <a:pt x="3767495" y="1885246"/>
                </a:lnTo>
                <a:lnTo>
                  <a:pt x="5703881" y="1885246"/>
                </a:lnTo>
                <a:lnTo>
                  <a:pt x="5716337" y="1882386"/>
                </a:lnTo>
                <a:cubicBezTo>
                  <a:pt x="5777633" y="1874589"/>
                  <a:pt x="5839704" y="1885011"/>
                  <a:pt x="5894704" y="1911577"/>
                </a:cubicBezTo>
                <a:lnTo>
                  <a:pt x="5930433" y="1933328"/>
                </a:lnTo>
                <a:lnTo>
                  <a:pt x="5943074" y="1939405"/>
                </a:lnTo>
                <a:cubicBezTo>
                  <a:pt x="5985251" y="1967899"/>
                  <a:pt x="6020204" y="2006273"/>
                  <a:pt x="6044613" y="2051207"/>
                </a:cubicBezTo>
                <a:lnTo>
                  <a:pt x="6057322" y="2083506"/>
                </a:lnTo>
                <a:lnTo>
                  <a:pt x="7035096" y="3765107"/>
                </a:lnTo>
                <a:lnTo>
                  <a:pt x="9033370" y="3765107"/>
                </a:lnTo>
                <a:cubicBezTo>
                  <a:pt x="9099047" y="3765107"/>
                  <a:pt x="9160061" y="3785073"/>
                  <a:pt x="9210674" y="381926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>
              <a:sym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 rot="19805282">
            <a:off x="795457" y="3703242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 rot="19805282">
            <a:off x="2773668" y="2590665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sym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 rot="19805282">
            <a:off x="4756053" y="3707604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sym typeface="Arial"/>
            </a:endParaRPr>
          </a:p>
        </p:txBody>
      </p:sp>
      <p:sp>
        <p:nvSpPr>
          <p:cNvPr id="20" name="Rounded Rectangle 19"/>
          <p:cNvSpPr/>
          <p:nvPr/>
        </p:nvSpPr>
        <p:spPr>
          <a:xfrm rot="19805282">
            <a:off x="6753270" y="2590668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sym typeface="Arial"/>
            </a:endParaRPr>
          </a:p>
        </p:txBody>
      </p:sp>
      <p:sp>
        <p:nvSpPr>
          <p:cNvPr id="21" name="Rounded Rectangle 20"/>
          <p:cNvSpPr/>
          <p:nvPr/>
        </p:nvSpPr>
        <p:spPr>
          <a:xfrm rot="19805282">
            <a:off x="10726994" y="2590666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sym typeface="Arial"/>
            </a:endParaRPr>
          </a:p>
        </p:txBody>
      </p:sp>
      <p:sp>
        <p:nvSpPr>
          <p:cNvPr id="23" name="Rounded Rectangle 22"/>
          <p:cNvSpPr/>
          <p:nvPr/>
        </p:nvSpPr>
        <p:spPr>
          <a:xfrm rot="19805282">
            <a:off x="8719478" y="3703243"/>
            <a:ext cx="669548" cy="6688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sym typeface="Arial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2904182" y="2721831"/>
            <a:ext cx="408518" cy="406507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900">
              <a:solidFill>
                <a:prstClr val="black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25" name="Freeform 24" descr="D:\51PPT模板网\51pptmoban.com\图片.jpg"/>
          <p:cNvSpPr>
            <a:spLocks noEditPoints="1"/>
          </p:cNvSpPr>
          <p:nvPr/>
        </p:nvSpPr>
        <p:spPr bwMode="auto">
          <a:xfrm>
            <a:off x="6888815" y="2721831"/>
            <a:ext cx="398457" cy="382357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900">
              <a:solidFill>
                <a:prstClr val="black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4912728" y="3863587"/>
            <a:ext cx="356196" cy="348147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900">
              <a:solidFill>
                <a:prstClr val="black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27" name="Freeform 26" descr="D:\51PPT模板网\51pptmoban.com\图片.jpg"/>
          <p:cNvSpPr>
            <a:spLocks noEditPoints="1"/>
          </p:cNvSpPr>
          <p:nvPr/>
        </p:nvSpPr>
        <p:spPr bwMode="auto">
          <a:xfrm>
            <a:off x="8887221" y="3835414"/>
            <a:ext cx="334060" cy="40449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900">
              <a:solidFill>
                <a:prstClr val="black"/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" name="Straight Arrow Connector 37"/>
          <p:cNvCxnSpPr/>
          <p:nvPr/>
        </p:nvCxnSpPr>
        <p:spPr>
          <a:xfrm>
            <a:off x="3108439" y="3481093"/>
            <a:ext cx="0" cy="101338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40"/>
          <p:cNvCxnSpPr/>
          <p:nvPr/>
        </p:nvCxnSpPr>
        <p:spPr>
          <a:xfrm>
            <a:off x="7088041" y="3481093"/>
            <a:ext cx="0" cy="101338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074537" y="2468271"/>
            <a:ext cx="0" cy="101338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110404" y="2468271"/>
            <a:ext cx="0" cy="101338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4694B5-8759-90ED-F6C7-F873BD7A6470}"/>
              </a:ext>
            </a:extLst>
          </p:cNvPr>
          <p:cNvGrpSpPr/>
          <p:nvPr/>
        </p:nvGrpSpPr>
        <p:grpSpPr>
          <a:xfrm>
            <a:off x="3486180" y="1505346"/>
            <a:ext cx="3248448" cy="816522"/>
            <a:chOff x="427817" y="1906534"/>
            <a:chExt cx="3248448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87106D2-6E60-BF20-B640-568DD1516A2E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0AC441-6D8D-E31F-253E-DD83FFBB85C7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DEE1F2-10A1-6A82-B226-2C8B86FB2E01}"/>
              </a:ext>
            </a:extLst>
          </p:cNvPr>
          <p:cNvGrpSpPr/>
          <p:nvPr/>
        </p:nvGrpSpPr>
        <p:grpSpPr>
          <a:xfrm>
            <a:off x="7450313" y="1505346"/>
            <a:ext cx="3248448" cy="816522"/>
            <a:chOff x="427817" y="1906534"/>
            <a:chExt cx="3248448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44B87D-E2A2-C5EB-86C3-18797DDF81AD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C6E82F7-83B8-8981-BB64-C1B2216B2BC9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9A838E-5147-F0F0-7F57-8B4C4F4D8836}"/>
              </a:ext>
            </a:extLst>
          </p:cNvPr>
          <p:cNvGrpSpPr/>
          <p:nvPr/>
        </p:nvGrpSpPr>
        <p:grpSpPr>
          <a:xfrm>
            <a:off x="1484215" y="4674063"/>
            <a:ext cx="3248448" cy="816522"/>
            <a:chOff x="427817" y="1906534"/>
            <a:chExt cx="3248448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0E632EB-6F8E-9419-0C84-FAB91BA9A71A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91ADD88-DEDE-7AD9-2CE9-AEC8DFD6E142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FD5F122-9C2A-6491-760D-4B13AC68A091}"/>
              </a:ext>
            </a:extLst>
          </p:cNvPr>
          <p:cNvGrpSpPr/>
          <p:nvPr/>
        </p:nvGrpSpPr>
        <p:grpSpPr>
          <a:xfrm>
            <a:off x="5463817" y="4674063"/>
            <a:ext cx="3248448" cy="816522"/>
            <a:chOff x="427817" y="1906534"/>
            <a:chExt cx="3248448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882BA7F-80A6-75FF-991B-4B1F7D327640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2207321-82C8-2191-BE1A-083E03FFB1D9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965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6263305-60C9-2BA0-7B8B-C41ABA0C6B16}"/>
              </a:ext>
            </a:extLst>
          </p:cNvPr>
          <p:cNvSpPr/>
          <p:nvPr/>
        </p:nvSpPr>
        <p:spPr bwMode="auto">
          <a:xfrm>
            <a:off x="1525588" y="2416176"/>
            <a:ext cx="7762876" cy="4196083"/>
          </a:xfrm>
          <a:custGeom>
            <a:avLst/>
            <a:gdLst>
              <a:gd name="connsiteX0" fmla="*/ 7591426 w 7762876"/>
              <a:gd name="connsiteY0" fmla="*/ 0 h 4196083"/>
              <a:gd name="connsiteX1" fmla="*/ 7762876 w 7762876"/>
              <a:gd name="connsiteY1" fmla="*/ 365125 h 4196083"/>
              <a:gd name="connsiteX2" fmla="*/ 7591426 w 7762876"/>
              <a:gd name="connsiteY2" fmla="*/ 365125 h 4196083"/>
              <a:gd name="connsiteX3" fmla="*/ 6864351 w 7762876"/>
              <a:gd name="connsiteY3" fmla="*/ 1889125 h 4196083"/>
              <a:gd name="connsiteX4" fmla="*/ 6864349 w 7762876"/>
              <a:gd name="connsiteY4" fmla="*/ 1889125 h 4196083"/>
              <a:gd name="connsiteX5" fmla="*/ 3598863 w 7762876"/>
              <a:gd name="connsiteY5" fmla="*/ 4196083 h 4196083"/>
              <a:gd name="connsiteX6" fmla="*/ 0 w 7762876"/>
              <a:gd name="connsiteY6" fmla="*/ 4196083 h 4196083"/>
              <a:gd name="connsiteX7" fmla="*/ 6249988 w 7762876"/>
              <a:gd name="connsiteY7" fmla="*/ 1889124 h 4196083"/>
              <a:gd name="connsiteX8" fmla="*/ 6249989 w 7762876"/>
              <a:gd name="connsiteY8" fmla="*/ 1889124 h 4196083"/>
              <a:gd name="connsiteX9" fmla="*/ 7232651 w 7762876"/>
              <a:gd name="connsiteY9" fmla="*/ 365125 h 4196083"/>
              <a:gd name="connsiteX10" fmla="*/ 7061201 w 7762876"/>
              <a:gd name="connsiteY10" fmla="*/ 365125 h 419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62876" h="4196083">
                <a:moveTo>
                  <a:pt x="7591426" y="0"/>
                </a:moveTo>
                <a:lnTo>
                  <a:pt x="7762876" y="365125"/>
                </a:lnTo>
                <a:lnTo>
                  <a:pt x="7591426" y="365125"/>
                </a:lnTo>
                <a:lnTo>
                  <a:pt x="6864351" y="1889125"/>
                </a:lnTo>
                <a:lnTo>
                  <a:pt x="6864349" y="1889125"/>
                </a:lnTo>
                <a:lnTo>
                  <a:pt x="3598863" y="4196083"/>
                </a:lnTo>
                <a:lnTo>
                  <a:pt x="0" y="4196083"/>
                </a:lnTo>
                <a:lnTo>
                  <a:pt x="6249988" y="1889124"/>
                </a:lnTo>
                <a:lnTo>
                  <a:pt x="6249989" y="1889124"/>
                </a:lnTo>
                <a:lnTo>
                  <a:pt x="7232651" y="365125"/>
                </a:lnTo>
                <a:lnTo>
                  <a:pt x="7061201" y="36512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Freeform 60">
            <a:extLst>
              <a:ext uri="{FF2B5EF4-FFF2-40B4-BE49-F238E27FC236}">
                <a16:creationId xmlns:a16="http://schemas.microsoft.com/office/drawing/2014/main" id="{0780D0CC-76CC-6001-729B-52CAA21B8C37}"/>
              </a:ext>
            </a:extLst>
          </p:cNvPr>
          <p:cNvSpPr/>
          <p:nvPr/>
        </p:nvSpPr>
        <p:spPr bwMode="auto">
          <a:xfrm>
            <a:off x="7800976" y="4225549"/>
            <a:ext cx="2128838" cy="850900"/>
          </a:xfrm>
          <a:custGeom>
            <a:avLst/>
            <a:gdLst>
              <a:gd name="T0" fmla="*/ 1341 w 1341"/>
              <a:gd name="T1" fmla="*/ 536 h 536"/>
              <a:gd name="T2" fmla="*/ 298 w 1341"/>
              <a:gd name="T3" fmla="*/ 536 h 536"/>
              <a:gd name="T4" fmla="*/ 0 w 1341"/>
              <a:gd name="T5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41" h="536">
                <a:moveTo>
                  <a:pt x="1341" y="536"/>
                </a:moveTo>
                <a:lnTo>
                  <a:pt x="298" y="536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1">
            <a:extLst>
              <a:ext uri="{FF2B5EF4-FFF2-40B4-BE49-F238E27FC236}">
                <a16:creationId xmlns:a16="http://schemas.microsoft.com/office/drawing/2014/main" id="{5B246E4C-23D3-7033-A7BA-A3700ACB8D24}"/>
              </a:ext>
            </a:extLst>
          </p:cNvPr>
          <p:cNvSpPr/>
          <p:nvPr/>
        </p:nvSpPr>
        <p:spPr bwMode="auto">
          <a:xfrm>
            <a:off x="2303463" y="4044063"/>
            <a:ext cx="2478088" cy="1438275"/>
          </a:xfrm>
          <a:custGeom>
            <a:avLst/>
            <a:gdLst>
              <a:gd name="T0" fmla="*/ 0 w 1561"/>
              <a:gd name="T1" fmla="*/ 0 h 906"/>
              <a:gd name="T2" fmla="*/ 1017 w 1561"/>
              <a:gd name="T3" fmla="*/ 0 h 906"/>
              <a:gd name="T4" fmla="*/ 1561 w 1561"/>
              <a:gd name="T5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1" h="906">
                <a:moveTo>
                  <a:pt x="0" y="0"/>
                </a:moveTo>
                <a:lnTo>
                  <a:pt x="1017" y="0"/>
                </a:lnTo>
                <a:lnTo>
                  <a:pt x="1561" y="906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2">
            <a:extLst>
              <a:ext uri="{FF2B5EF4-FFF2-40B4-BE49-F238E27FC236}">
                <a16:creationId xmlns:a16="http://schemas.microsoft.com/office/drawing/2014/main" id="{88360C22-DB93-FBEF-0A5E-2DA049EFF945}"/>
              </a:ext>
            </a:extLst>
          </p:cNvPr>
          <p:cNvSpPr/>
          <p:nvPr/>
        </p:nvSpPr>
        <p:spPr bwMode="auto">
          <a:xfrm>
            <a:off x="2840067" y="2518423"/>
            <a:ext cx="3186084" cy="2413000"/>
          </a:xfrm>
          <a:custGeom>
            <a:avLst/>
            <a:gdLst>
              <a:gd name="T0" fmla="*/ 0 w 2345"/>
              <a:gd name="T1" fmla="*/ 0 h 1776"/>
              <a:gd name="T2" fmla="*/ 1267 w 2345"/>
              <a:gd name="T3" fmla="*/ 0 h 1776"/>
              <a:gd name="T4" fmla="*/ 2345 w 2345"/>
              <a:gd name="T5" fmla="*/ 1776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45" h="1776">
                <a:moveTo>
                  <a:pt x="0" y="0"/>
                </a:moveTo>
                <a:lnTo>
                  <a:pt x="1267" y="0"/>
                </a:lnTo>
                <a:lnTo>
                  <a:pt x="2345" y="1776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63">
            <a:extLst>
              <a:ext uri="{FF2B5EF4-FFF2-40B4-BE49-F238E27FC236}">
                <a16:creationId xmlns:a16="http://schemas.microsoft.com/office/drawing/2014/main" id="{A761EDD5-CBB8-9FD4-10BC-5DC2453EA5F6}"/>
              </a:ext>
            </a:extLst>
          </p:cNvPr>
          <p:cNvSpPr/>
          <p:nvPr/>
        </p:nvSpPr>
        <p:spPr bwMode="auto">
          <a:xfrm>
            <a:off x="5110202" y="1562101"/>
            <a:ext cx="1903941" cy="2611330"/>
          </a:xfrm>
          <a:custGeom>
            <a:avLst/>
            <a:gdLst>
              <a:gd name="T0" fmla="*/ 0 w 1128"/>
              <a:gd name="T1" fmla="*/ 0 h 1520"/>
              <a:gd name="T2" fmla="*/ 1128 w 1128"/>
              <a:gd name="T3" fmla="*/ 0 h 1520"/>
              <a:gd name="T4" fmla="*/ 1128 w 1128"/>
              <a:gd name="T5" fmla="*/ 1520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28" h="1520">
                <a:moveTo>
                  <a:pt x="0" y="0"/>
                </a:moveTo>
                <a:lnTo>
                  <a:pt x="1128" y="0"/>
                </a:lnTo>
                <a:lnTo>
                  <a:pt x="1128" y="152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64">
            <a:extLst>
              <a:ext uri="{FF2B5EF4-FFF2-40B4-BE49-F238E27FC236}">
                <a16:creationId xmlns:a16="http://schemas.microsoft.com/office/drawing/2014/main" id="{35189FA8-C41A-CE05-CF07-7C3EC3592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927" y="6054725"/>
            <a:ext cx="1368425" cy="27305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65">
            <a:extLst>
              <a:ext uri="{FF2B5EF4-FFF2-40B4-BE49-F238E27FC236}">
                <a16:creationId xmlns:a16="http://schemas.microsoft.com/office/drawing/2014/main" id="{4D4C3D12-FD4F-0DEE-A14E-2E5B30067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927" y="4822826"/>
            <a:ext cx="1368425" cy="1368425"/>
          </a:xfrm>
          <a:prstGeom prst="ellipse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 66">
            <a:extLst>
              <a:ext uri="{FF2B5EF4-FFF2-40B4-BE49-F238E27FC236}">
                <a16:creationId xmlns:a16="http://schemas.microsoft.com/office/drawing/2014/main" id="{8BD3CF22-F8A7-A9EB-8B1F-ABEA39793ECE}"/>
              </a:ext>
            </a:extLst>
          </p:cNvPr>
          <p:cNvSpPr>
            <a:spLocks noEditPoints="1"/>
          </p:cNvSpPr>
          <p:nvPr/>
        </p:nvSpPr>
        <p:spPr bwMode="auto">
          <a:xfrm>
            <a:off x="4479926" y="5092700"/>
            <a:ext cx="603250" cy="876300"/>
          </a:xfrm>
          <a:custGeom>
            <a:avLst/>
            <a:gdLst>
              <a:gd name="T0" fmla="*/ 95 w 190"/>
              <a:gd name="T1" fmla="*/ 39 h 276"/>
              <a:gd name="T2" fmla="*/ 100 w 190"/>
              <a:gd name="T3" fmla="*/ 34 h 276"/>
              <a:gd name="T4" fmla="*/ 95 w 190"/>
              <a:gd name="T5" fmla="*/ 29 h 276"/>
              <a:gd name="T6" fmla="*/ 29 w 190"/>
              <a:gd name="T7" fmla="*/ 95 h 276"/>
              <a:gd name="T8" fmla="*/ 34 w 190"/>
              <a:gd name="T9" fmla="*/ 100 h 276"/>
              <a:gd name="T10" fmla="*/ 39 w 190"/>
              <a:gd name="T11" fmla="*/ 95 h 276"/>
              <a:gd name="T12" fmla="*/ 95 w 190"/>
              <a:gd name="T13" fmla="*/ 39 h 276"/>
              <a:gd name="T14" fmla="*/ 51 w 190"/>
              <a:gd name="T15" fmla="*/ 212 h 276"/>
              <a:gd name="T16" fmla="*/ 53 w 190"/>
              <a:gd name="T17" fmla="*/ 226 h 276"/>
              <a:gd name="T18" fmla="*/ 95 w 190"/>
              <a:gd name="T19" fmla="*/ 234 h 276"/>
              <a:gd name="T20" fmla="*/ 137 w 190"/>
              <a:gd name="T21" fmla="*/ 227 h 276"/>
              <a:gd name="T22" fmla="*/ 139 w 190"/>
              <a:gd name="T23" fmla="*/ 212 h 276"/>
              <a:gd name="T24" fmla="*/ 95 w 190"/>
              <a:gd name="T25" fmla="*/ 220 h 276"/>
              <a:gd name="T26" fmla="*/ 51 w 190"/>
              <a:gd name="T27" fmla="*/ 212 h 276"/>
              <a:gd name="T28" fmla="*/ 55 w 190"/>
              <a:gd name="T29" fmla="*/ 239 h 276"/>
              <a:gd name="T30" fmla="*/ 57 w 190"/>
              <a:gd name="T31" fmla="*/ 254 h 276"/>
              <a:gd name="T32" fmla="*/ 70 w 190"/>
              <a:gd name="T33" fmla="*/ 261 h 276"/>
              <a:gd name="T34" fmla="*/ 71 w 190"/>
              <a:gd name="T35" fmla="*/ 270 h 276"/>
              <a:gd name="T36" fmla="*/ 95 w 190"/>
              <a:gd name="T37" fmla="*/ 276 h 276"/>
              <a:gd name="T38" fmla="*/ 119 w 190"/>
              <a:gd name="T39" fmla="*/ 270 h 276"/>
              <a:gd name="T40" fmla="*/ 120 w 190"/>
              <a:gd name="T41" fmla="*/ 261 h 276"/>
              <a:gd name="T42" fmla="*/ 133 w 190"/>
              <a:gd name="T43" fmla="*/ 254 h 276"/>
              <a:gd name="T44" fmla="*/ 135 w 190"/>
              <a:gd name="T45" fmla="*/ 239 h 276"/>
              <a:gd name="T46" fmla="*/ 95 w 190"/>
              <a:gd name="T47" fmla="*/ 246 h 276"/>
              <a:gd name="T48" fmla="*/ 55 w 190"/>
              <a:gd name="T49" fmla="*/ 239 h 276"/>
              <a:gd name="T50" fmla="*/ 95 w 190"/>
              <a:gd name="T51" fmla="*/ 0 h 276"/>
              <a:gd name="T52" fmla="*/ 0 w 190"/>
              <a:gd name="T53" fmla="*/ 95 h 276"/>
              <a:gd name="T54" fmla="*/ 46 w 190"/>
              <a:gd name="T55" fmla="*/ 176 h 276"/>
              <a:gd name="T56" fmla="*/ 49 w 190"/>
              <a:gd name="T57" fmla="*/ 200 h 276"/>
              <a:gd name="T58" fmla="*/ 95 w 190"/>
              <a:gd name="T59" fmla="*/ 209 h 276"/>
              <a:gd name="T60" fmla="*/ 141 w 190"/>
              <a:gd name="T61" fmla="*/ 200 h 276"/>
              <a:gd name="T62" fmla="*/ 144 w 190"/>
              <a:gd name="T63" fmla="*/ 176 h 276"/>
              <a:gd name="T64" fmla="*/ 190 w 190"/>
              <a:gd name="T65" fmla="*/ 95 h 276"/>
              <a:gd name="T66" fmla="*/ 95 w 190"/>
              <a:gd name="T67" fmla="*/ 0 h 276"/>
              <a:gd name="T68" fmla="*/ 130 w 190"/>
              <a:gd name="T69" fmla="*/ 165 h 276"/>
              <a:gd name="T70" fmla="*/ 128 w 190"/>
              <a:gd name="T71" fmla="*/ 187 h 276"/>
              <a:gd name="T72" fmla="*/ 95 w 190"/>
              <a:gd name="T73" fmla="*/ 192 h 276"/>
              <a:gd name="T74" fmla="*/ 62 w 190"/>
              <a:gd name="T75" fmla="*/ 187 h 276"/>
              <a:gd name="T76" fmla="*/ 60 w 190"/>
              <a:gd name="T77" fmla="*/ 165 h 276"/>
              <a:gd name="T78" fmla="*/ 17 w 190"/>
              <a:gd name="T79" fmla="*/ 95 h 276"/>
              <a:gd name="T80" fmla="*/ 95 w 190"/>
              <a:gd name="T81" fmla="*/ 17 h 276"/>
              <a:gd name="T82" fmla="*/ 173 w 190"/>
              <a:gd name="T83" fmla="*/ 95 h 276"/>
              <a:gd name="T84" fmla="*/ 130 w 190"/>
              <a:gd name="T85" fmla="*/ 165 h 276"/>
              <a:gd name="T86" fmla="*/ 116 w 190"/>
              <a:gd name="T87" fmla="*/ 130 h 276"/>
              <a:gd name="T88" fmla="*/ 95 w 190"/>
              <a:gd name="T89" fmla="*/ 92 h 276"/>
              <a:gd name="T90" fmla="*/ 74 w 190"/>
              <a:gd name="T91" fmla="*/ 130 h 276"/>
              <a:gd name="T92" fmla="*/ 65 w 190"/>
              <a:gd name="T93" fmla="*/ 111 h 276"/>
              <a:gd name="T94" fmla="*/ 52 w 190"/>
              <a:gd name="T95" fmla="*/ 118 h 276"/>
              <a:gd name="T96" fmla="*/ 73 w 190"/>
              <a:gd name="T97" fmla="*/ 163 h 276"/>
              <a:gd name="T98" fmla="*/ 95 w 190"/>
              <a:gd name="T99" fmla="*/ 123 h 276"/>
              <a:gd name="T100" fmla="*/ 117 w 190"/>
              <a:gd name="T101" fmla="*/ 163 h 276"/>
              <a:gd name="T102" fmla="*/ 139 w 190"/>
              <a:gd name="T103" fmla="*/ 118 h 276"/>
              <a:gd name="T104" fmla="*/ 125 w 190"/>
              <a:gd name="T105" fmla="*/ 111 h 276"/>
              <a:gd name="T106" fmla="*/ 116 w 190"/>
              <a:gd name="T107" fmla="*/ 13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" h="276">
                <a:moveTo>
                  <a:pt x="95" y="39"/>
                </a:moveTo>
                <a:cubicBezTo>
                  <a:pt x="98" y="39"/>
                  <a:pt x="100" y="37"/>
                  <a:pt x="100" y="34"/>
                </a:cubicBezTo>
                <a:cubicBezTo>
                  <a:pt x="100" y="31"/>
                  <a:pt x="98" y="29"/>
                  <a:pt x="95" y="29"/>
                </a:cubicBezTo>
                <a:cubicBezTo>
                  <a:pt x="59" y="29"/>
                  <a:pt x="29" y="59"/>
                  <a:pt x="29" y="95"/>
                </a:cubicBezTo>
                <a:cubicBezTo>
                  <a:pt x="29" y="98"/>
                  <a:pt x="31" y="100"/>
                  <a:pt x="34" y="100"/>
                </a:cubicBezTo>
                <a:cubicBezTo>
                  <a:pt x="37" y="100"/>
                  <a:pt x="39" y="98"/>
                  <a:pt x="39" y="95"/>
                </a:cubicBezTo>
                <a:cubicBezTo>
                  <a:pt x="39" y="64"/>
                  <a:pt x="64" y="39"/>
                  <a:pt x="95" y="39"/>
                </a:cubicBezTo>
                <a:close/>
                <a:moveTo>
                  <a:pt x="51" y="212"/>
                </a:moveTo>
                <a:cubicBezTo>
                  <a:pt x="53" y="226"/>
                  <a:pt x="53" y="226"/>
                  <a:pt x="53" y="226"/>
                </a:cubicBezTo>
                <a:cubicBezTo>
                  <a:pt x="66" y="232"/>
                  <a:pt x="80" y="234"/>
                  <a:pt x="95" y="234"/>
                </a:cubicBezTo>
                <a:cubicBezTo>
                  <a:pt x="110" y="234"/>
                  <a:pt x="125" y="232"/>
                  <a:pt x="137" y="22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126" y="217"/>
                  <a:pt x="111" y="220"/>
                  <a:pt x="95" y="220"/>
                </a:cubicBezTo>
                <a:cubicBezTo>
                  <a:pt x="79" y="220"/>
                  <a:pt x="64" y="217"/>
                  <a:pt x="51" y="212"/>
                </a:cubicBezTo>
                <a:close/>
                <a:moveTo>
                  <a:pt x="55" y="239"/>
                </a:moveTo>
                <a:cubicBezTo>
                  <a:pt x="57" y="254"/>
                  <a:pt x="57" y="254"/>
                  <a:pt x="57" y="254"/>
                </a:cubicBezTo>
                <a:cubicBezTo>
                  <a:pt x="57" y="254"/>
                  <a:pt x="60" y="258"/>
                  <a:pt x="70" y="261"/>
                </a:cubicBezTo>
                <a:cubicBezTo>
                  <a:pt x="71" y="270"/>
                  <a:pt x="71" y="270"/>
                  <a:pt x="71" y="270"/>
                </a:cubicBezTo>
                <a:cubicBezTo>
                  <a:pt x="71" y="270"/>
                  <a:pt x="76" y="276"/>
                  <a:pt x="95" y="276"/>
                </a:cubicBezTo>
                <a:cubicBezTo>
                  <a:pt x="114" y="276"/>
                  <a:pt x="119" y="270"/>
                  <a:pt x="119" y="270"/>
                </a:cubicBezTo>
                <a:cubicBezTo>
                  <a:pt x="120" y="261"/>
                  <a:pt x="120" y="261"/>
                  <a:pt x="120" y="261"/>
                </a:cubicBezTo>
                <a:cubicBezTo>
                  <a:pt x="130" y="258"/>
                  <a:pt x="133" y="254"/>
                  <a:pt x="133" y="254"/>
                </a:cubicBezTo>
                <a:cubicBezTo>
                  <a:pt x="135" y="239"/>
                  <a:pt x="135" y="239"/>
                  <a:pt x="135" y="239"/>
                </a:cubicBezTo>
                <a:cubicBezTo>
                  <a:pt x="123" y="243"/>
                  <a:pt x="109" y="246"/>
                  <a:pt x="95" y="246"/>
                </a:cubicBezTo>
                <a:cubicBezTo>
                  <a:pt x="81" y="246"/>
                  <a:pt x="67" y="243"/>
                  <a:pt x="55" y="239"/>
                </a:cubicBezTo>
                <a:close/>
                <a:moveTo>
                  <a:pt x="95" y="0"/>
                </a:moveTo>
                <a:cubicBezTo>
                  <a:pt x="43" y="0"/>
                  <a:pt x="0" y="42"/>
                  <a:pt x="0" y="95"/>
                </a:cubicBezTo>
                <a:cubicBezTo>
                  <a:pt x="0" y="129"/>
                  <a:pt x="18" y="159"/>
                  <a:pt x="46" y="176"/>
                </a:cubicBezTo>
                <a:cubicBezTo>
                  <a:pt x="49" y="200"/>
                  <a:pt x="49" y="200"/>
                  <a:pt x="49" y="200"/>
                </a:cubicBezTo>
                <a:cubicBezTo>
                  <a:pt x="63" y="206"/>
                  <a:pt x="78" y="209"/>
                  <a:pt x="95" y="209"/>
                </a:cubicBezTo>
                <a:cubicBezTo>
                  <a:pt x="112" y="209"/>
                  <a:pt x="128" y="206"/>
                  <a:pt x="141" y="200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72" y="159"/>
                  <a:pt x="190" y="129"/>
                  <a:pt x="190" y="95"/>
                </a:cubicBezTo>
                <a:cubicBezTo>
                  <a:pt x="190" y="42"/>
                  <a:pt x="148" y="0"/>
                  <a:pt x="95" y="0"/>
                </a:cubicBezTo>
                <a:close/>
                <a:moveTo>
                  <a:pt x="130" y="165"/>
                </a:move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19" y="192"/>
                  <a:pt x="95" y="192"/>
                </a:cubicBezTo>
                <a:cubicBezTo>
                  <a:pt x="71" y="192"/>
                  <a:pt x="62" y="187"/>
                  <a:pt x="62" y="187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35" y="152"/>
                  <a:pt x="17" y="125"/>
                  <a:pt x="17" y="95"/>
                </a:cubicBezTo>
                <a:cubicBezTo>
                  <a:pt x="17" y="52"/>
                  <a:pt x="52" y="17"/>
                  <a:pt x="95" y="17"/>
                </a:cubicBezTo>
                <a:cubicBezTo>
                  <a:pt x="138" y="17"/>
                  <a:pt x="173" y="52"/>
                  <a:pt x="173" y="95"/>
                </a:cubicBezTo>
                <a:cubicBezTo>
                  <a:pt x="173" y="125"/>
                  <a:pt x="156" y="152"/>
                  <a:pt x="130" y="165"/>
                </a:cubicBezTo>
                <a:close/>
                <a:moveTo>
                  <a:pt x="116" y="130"/>
                </a:moveTo>
                <a:cubicBezTo>
                  <a:pt x="95" y="92"/>
                  <a:pt x="95" y="92"/>
                  <a:pt x="95" y="92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3" y="163"/>
                  <a:pt x="73" y="163"/>
                  <a:pt x="73" y="163"/>
                </a:cubicBezTo>
                <a:cubicBezTo>
                  <a:pt x="95" y="123"/>
                  <a:pt x="95" y="123"/>
                  <a:pt x="95" y="123"/>
                </a:cubicBezTo>
                <a:cubicBezTo>
                  <a:pt x="117" y="163"/>
                  <a:pt x="117" y="163"/>
                  <a:pt x="117" y="163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25" y="111"/>
                  <a:pt x="125" y="111"/>
                  <a:pt x="125" y="111"/>
                </a:cubicBezTo>
                <a:lnTo>
                  <a:pt x="116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67">
            <a:extLst>
              <a:ext uri="{FF2B5EF4-FFF2-40B4-BE49-F238E27FC236}">
                <a16:creationId xmlns:a16="http://schemas.microsoft.com/office/drawing/2014/main" id="{ECC2D3A5-8CE7-013A-4FB8-8AB138AC0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2277" y="5362576"/>
            <a:ext cx="1044575" cy="206375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68">
            <a:extLst>
              <a:ext uri="{FF2B5EF4-FFF2-40B4-BE49-F238E27FC236}">
                <a16:creationId xmlns:a16="http://schemas.microsoft.com/office/drawing/2014/main" id="{B861F2B6-CF3E-3050-22A5-14846CCD5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2277" y="4422775"/>
            <a:ext cx="1044575" cy="1041400"/>
          </a:xfrm>
          <a:prstGeom prst="ellipse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9">
            <a:extLst>
              <a:ext uri="{FF2B5EF4-FFF2-40B4-BE49-F238E27FC236}">
                <a16:creationId xmlns:a16="http://schemas.microsoft.com/office/drawing/2014/main" id="{E1083526-A829-1929-1DBA-F67460D9D846}"/>
              </a:ext>
            </a:extLst>
          </p:cNvPr>
          <p:cNvSpPr>
            <a:spLocks noEditPoints="1"/>
          </p:cNvSpPr>
          <p:nvPr/>
        </p:nvSpPr>
        <p:spPr bwMode="auto">
          <a:xfrm>
            <a:off x="5772152" y="4660900"/>
            <a:ext cx="504825" cy="635000"/>
          </a:xfrm>
          <a:custGeom>
            <a:avLst/>
            <a:gdLst>
              <a:gd name="T0" fmla="*/ 80 w 159"/>
              <a:gd name="T1" fmla="*/ 102 h 200"/>
              <a:gd name="T2" fmla="*/ 39 w 159"/>
              <a:gd name="T3" fmla="*/ 143 h 200"/>
              <a:gd name="T4" fmla="*/ 80 w 159"/>
              <a:gd name="T5" fmla="*/ 184 h 200"/>
              <a:gd name="T6" fmla="*/ 121 w 159"/>
              <a:gd name="T7" fmla="*/ 143 h 200"/>
              <a:gd name="T8" fmla="*/ 80 w 159"/>
              <a:gd name="T9" fmla="*/ 102 h 200"/>
              <a:gd name="T10" fmla="*/ 80 w 159"/>
              <a:gd name="T11" fmla="*/ 180 h 200"/>
              <a:gd name="T12" fmla="*/ 43 w 159"/>
              <a:gd name="T13" fmla="*/ 143 h 200"/>
              <a:gd name="T14" fmla="*/ 80 w 159"/>
              <a:gd name="T15" fmla="*/ 106 h 200"/>
              <a:gd name="T16" fmla="*/ 117 w 159"/>
              <a:gd name="T17" fmla="*/ 143 h 200"/>
              <a:gd name="T18" fmla="*/ 80 w 159"/>
              <a:gd name="T19" fmla="*/ 180 h 200"/>
              <a:gd name="T20" fmla="*/ 159 w 159"/>
              <a:gd name="T21" fmla="*/ 31 h 200"/>
              <a:gd name="T22" fmla="*/ 149 w 159"/>
              <a:gd name="T23" fmla="*/ 21 h 200"/>
              <a:gd name="T24" fmla="*/ 112 w 159"/>
              <a:gd name="T25" fmla="*/ 96 h 200"/>
              <a:gd name="T26" fmla="*/ 100 w 159"/>
              <a:gd name="T27" fmla="*/ 90 h 200"/>
              <a:gd name="T28" fmla="*/ 139 w 159"/>
              <a:gd name="T29" fmla="*/ 10 h 200"/>
              <a:gd name="T30" fmla="*/ 128 w 159"/>
              <a:gd name="T31" fmla="*/ 0 h 200"/>
              <a:gd name="T32" fmla="*/ 31 w 159"/>
              <a:gd name="T33" fmla="*/ 0 h 200"/>
              <a:gd name="T34" fmla="*/ 21 w 159"/>
              <a:gd name="T35" fmla="*/ 10 h 200"/>
              <a:gd name="T36" fmla="*/ 60 w 159"/>
              <a:gd name="T37" fmla="*/ 90 h 200"/>
              <a:gd name="T38" fmla="*/ 47 w 159"/>
              <a:gd name="T39" fmla="*/ 96 h 200"/>
              <a:gd name="T40" fmla="*/ 11 w 159"/>
              <a:gd name="T41" fmla="*/ 21 h 200"/>
              <a:gd name="T42" fmla="*/ 0 w 159"/>
              <a:gd name="T43" fmla="*/ 31 h 200"/>
              <a:gd name="T44" fmla="*/ 37 w 159"/>
              <a:gd name="T45" fmla="*/ 106 h 200"/>
              <a:gd name="T46" fmla="*/ 23 w 159"/>
              <a:gd name="T47" fmla="*/ 143 h 200"/>
              <a:gd name="T48" fmla="*/ 80 w 159"/>
              <a:gd name="T49" fmla="*/ 200 h 200"/>
              <a:gd name="T50" fmla="*/ 137 w 159"/>
              <a:gd name="T51" fmla="*/ 143 h 200"/>
              <a:gd name="T52" fmla="*/ 123 w 159"/>
              <a:gd name="T53" fmla="*/ 106 h 200"/>
              <a:gd name="T54" fmla="*/ 159 w 159"/>
              <a:gd name="T55" fmla="*/ 31 h 200"/>
              <a:gd name="T56" fmla="*/ 38 w 159"/>
              <a:gd name="T57" fmla="*/ 14 h 200"/>
              <a:gd name="T58" fmla="*/ 121 w 159"/>
              <a:gd name="T59" fmla="*/ 14 h 200"/>
              <a:gd name="T60" fmla="*/ 114 w 159"/>
              <a:gd name="T61" fmla="*/ 29 h 200"/>
              <a:gd name="T62" fmla="*/ 45 w 159"/>
              <a:gd name="T63" fmla="*/ 29 h 200"/>
              <a:gd name="T64" fmla="*/ 38 w 159"/>
              <a:gd name="T65" fmla="*/ 14 h 200"/>
              <a:gd name="T66" fmla="*/ 52 w 159"/>
              <a:gd name="T67" fmla="*/ 43 h 200"/>
              <a:gd name="T68" fmla="*/ 107 w 159"/>
              <a:gd name="T69" fmla="*/ 43 h 200"/>
              <a:gd name="T70" fmla="*/ 86 w 159"/>
              <a:gd name="T71" fmla="*/ 86 h 200"/>
              <a:gd name="T72" fmla="*/ 80 w 159"/>
              <a:gd name="T73" fmla="*/ 86 h 200"/>
              <a:gd name="T74" fmla="*/ 73 w 159"/>
              <a:gd name="T75" fmla="*/ 86 h 200"/>
              <a:gd name="T76" fmla="*/ 52 w 159"/>
              <a:gd name="T77" fmla="*/ 43 h 200"/>
              <a:gd name="T78" fmla="*/ 125 w 159"/>
              <a:gd name="T79" fmla="*/ 143 h 200"/>
              <a:gd name="T80" fmla="*/ 80 w 159"/>
              <a:gd name="T81" fmla="*/ 188 h 200"/>
              <a:gd name="T82" fmla="*/ 35 w 159"/>
              <a:gd name="T83" fmla="*/ 143 h 200"/>
              <a:gd name="T84" fmla="*/ 80 w 159"/>
              <a:gd name="T85" fmla="*/ 98 h 200"/>
              <a:gd name="T86" fmla="*/ 125 w 159"/>
              <a:gd name="T87" fmla="*/ 143 h 200"/>
              <a:gd name="T88" fmla="*/ 86 w 159"/>
              <a:gd name="T89" fmla="*/ 119 h 200"/>
              <a:gd name="T90" fmla="*/ 80 w 159"/>
              <a:gd name="T91" fmla="*/ 119 h 200"/>
              <a:gd name="T92" fmla="*/ 67 w 159"/>
              <a:gd name="T93" fmla="*/ 126 h 200"/>
              <a:gd name="T94" fmla="*/ 67 w 159"/>
              <a:gd name="T95" fmla="*/ 133 h 200"/>
              <a:gd name="T96" fmla="*/ 77 w 159"/>
              <a:gd name="T97" fmla="*/ 133 h 200"/>
              <a:gd name="T98" fmla="*/ 77 w 159"/>
              <a:gd name="T99" fmla="*/ 161 h 200"/>
              <a:gd name="T100" fmla="*/ 71 w 159"/>
              <a:gd name="T101" fmla="*/ 161 h 200"/>
              <a:gd name="T102" fmla="*/ 71 w 159"/>
              <a:gd name="T103" fmla="*/ 167 h 200"/>
              <a:gd name="T104" fmla="*/ 92 w 159"/>
              <a:gd name="T105" fmla="*/ 167 h 200"/>
              <a:gd name="T106" fmla="*/ 92 w 159"/>
              <a:gd name="T107" fmla="*/ 161 h 200"/>
              <a:gd name="T108" fmla="*/ 86 w 159"/>
              <a:gd name="T109" fmla="*/ 161 h 200"/>
              <a:gd name="T110" fmla="*/ 86 w 159"/>
              <a:gd name="T111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200">
                <a:moveTo>
                  <a:pt x="80" y="102"/>
                </a:moveTo>
                <a:cubicBezTo>
                  <a:pt x="57" y="102"/>
                  <a:pt x="39" y="120"/>
                  <a:pt x="39" y="143"/>
                </a:cubicBezTo>
                <a:cubicBezTo>
                  <a:pt x="39" y="166"/>
                  <a:pt x="57" y="184"/>
                  <a:pt x="80" y="184"/>
                </a:cubicBezTo>
                <a:cubicBezTo>
                  <a:pt x="102" y="184"/>
                  <a:pt x="121" y="166"/>
                  <a:pt x="121" y="143"/>
                </a:cubicBezTo>
                <a:cubicBezTo>
                  <a:pt x="121" y="120"/>
                  <a:pt x="102" y="102"/>
                  <a:pt x="80" y="102"/>
                </a:cubicBezTo>
                <a:close/>
                <a:moveTo>
                  <a:pt x="80" y="180"/>
                </a:moveTo>
                <a:cubicBezTo>
                  <a:pt x="60" y="180"/>
                  <a:pt x="43" y="163"/>
                  <a:pt x="43" y="143"/>
                </a:cubicBezTo>
                <a:cubicBezTo>
                  <a:pt x="43" y="123"/>
                  <a:pt x="60" y="106"/>
                  <a:pt x="80" y="106"/>
                </a:cubicBezTo>
                <a:cubicBezTo>
                  <a:pt x="100" y="106"/>
                  <a:pt x="117" y="123"/>
                  <a:pt x="117" y="143"/>
                </a:cubicBezTo>
                <a:cubicBezTo>
                  <a:pt x="117" y="163"/>
                  <a:pt x="100" y="180"/>
                  <a:pt x="80" y="180"/>
                </a:cubicBezTo>
                <a:close/>
                <a:moveTo>
                  <a:pt x="159" y="31"/>
                </a:moveTo>
                <a:cubicBezTo>
                  <a:pt x="149" y="21"/>
                  <a:pt x="149" y="21"/>
                  <a:pt x="149" y="21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08" y="94"/>
                  <a:pt x="104" y="91"/>
                  <a:pt x="100" y="9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28" y="0"/>
                  <a:pt x="128" y="0"/>
                  <a:pt x="12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1" y="10"/>
                  <a:pt x="21" y="10"/>
                  <a:pt x="21" y="10"/>
                </a:cubicBezTo>
                <a:cubicBezTo>
                  <a:pt x="60" y="90"/>
                  <a:pt x="60" y="90"/>
                  <a:pt x="60" y="90"/>
                </a:cubicBezTo>
                <a:cubicBezTo>
                  <a:pt x="55" y="91"/>
                  <a:pt x="51" y="94"/>
                  <a:pt x="47" y="96"/>
                </a:cubicBezTo>
                <a:cubicBezTo>
                  <a:pt x="11" y="21"/>
                  <a:pt x="11" y="21"/>
                  <a:pt x="11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28" y="116"/>
                  <a:pt x="23" y="129"/>
                  <a:pt x="23" y="143"/>
                </a:cubicBezTo>
                <a:cubicBezTo>
                  <a:pt x="23" y="175"/>
                  <a:pt x="48" y="200"/>
                  <a:pt x="80" y="200"/>
                </a:cubicBezTo>
                <a:cubicBezTo>
                  <a:pt x="111" y="200"/>
                  <a:pt x="137" y="175"/>
                  <a:pt x="137" y="143"/>
                </a:cubicBezTo>
                <a:cubicBezTo>
                  <a:pt x="137" y="129"/>
                  <a:pt x="132" y="116"/>
                  <a:pt x="123" y="106"/>
                </a:cubicBezTo>
                <a:lnTo>
                  <a:pt x="159" y="31"/>
                </a:lnTo>
                <a:close/>
                <a:moveTo>
                  <a:pt x="38" y="14"/>
                </a:moveTo>
                <a:cubicBezTo>
                  <a:pt x="121" y="14"/>
                  <a:pt x="121" y="14"/>
                  <a:pt x="121" y="14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45" y="29"/>
                  <a:pt x="45" y="29"/>
                  <a:pt x="45" y="29"/>
                </a:cubicBezTo>
                <a:lnTo>
                  <a:pt x="38" y="14"/>
                </a:lnTo>
                <a:close/>
                <a:moveTo>
                  <a:pt x="52" y="43"/>
                </a:moveTo>
                <a:cubicBezTo>
                  <a:pt x="107" y="43"/>
                  <a:pt x="107" y="43"/>
                  <a:pt x="107" y="43"/>
                </a:cubicBezTo>
                <a:cubicBezTo>
                  <a:pt x="86" y="86"/>
                  <a:pt x="86" y="86"/>
                  <a:pt x="86" y="86"/>
                </a:cubicBezTo>
                <a:cubicBezTo>
                  <a:pt x="84" y="86"/>
                  <a:pt x="82" y="86"/>
                  <a:pt x="80" y="86"/>
                </a:cubicBezTo>
                <a:cubicBezTo>
                  <a:pt x="78" y="86"/>
                  <a:pt x="76" y="86"/>
                  <a:pt x="73" y="86"/>
                </a:cubicBezTo>
                <a:lnTo>
                  <a:pt x="52" y="43"/>
                </a:lnTo>
                <a:close/>
                <a:moveTo>
                  <a:pt x="125" y="143"/>
                </a:moveTo>
                <a:cubicBezTo>
                  <a:pt x="125" y="168"/>
                  <a:pt x="104" y="188"/>
                  <a:pt x="80" y="188"/>
                </a:cubicBezTo>
                <a:cubicBezTo>
                  <a:pt x="55" y="188"/>
                  <a:pt x="35" y="168"/>
                  <a:pt x="35" y="143"/>
                </a:cubicBezTo>
                <a:cubicBezTo>
                  <a:pt x="35" y="118"/>
                  <a:pt x="55" y="98"/>
                  <a:pt x="80" y="98"/>
                </a:cubicBezTo>
                <a:cubicBezTo>
                  <a:pt x="104" y="98"/>
                  <a:pt x="125" y="118"/>
                  <a:pt x="125" y="143"/>
                </a:cubicBezTo>
                <a:close/>
                <a:moveTo>
                  <a:pt x="86" y="119"/>
                </a:moveTo>
                <a:cubicBezTo>
                  <a:pt x="80" y="119"/>
                  <a:pt x="80" y="119"/>
                  <a:pt x="80" y="119"/>
                </a:cubicBezTo>
                <a:cubicBezTo>
                  <a:pt x="80" y="119"/>
                  <a:pt x="77" y="126"/>
                  <a:pt x="67" y="126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77" y="133"/>
                  <a:pt x="77" y="133"/>
                  <a:pt x="77" y="133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1"/>
                  <a:pt x="92" y="161"/>
                  <a:pt x="92" y="161"/>
                </a:cubicBezTo>
                <a:cubicBezTo>
                  <a:pt x="86" y="161"/>
                  <a:pt x="86" y="161"/>
                  <a:pt x="86" y="161"/>
                </a:cubicBezTo>
                <a:lnTo>
                  <a:pt x="86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70">
            <a:extLst>
              <a:ext uri="{FF2B5EF4-FFF2-40B4-BE49-F238E27FC236}">
                <a16:creationId xmlns:a16="http://schemas.microsoft.com/office/drawing/2014/main" id="{9933B5DB-947C-4E06-3572-B1C3B8462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226" y="4841875"/>
            <a:ext cx="793750" cy="15875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71">
            <a:extLst>
              <a:ext uri="{FF2B5EF4-FFF2-40B4-BE49-F238E27FC236}">
                <a16:creationId xmlns:a16="http://schemas.microsoft.com/office/drawing/2014/main" id="{879094F3-4536-E936-F118-467EB4E8B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226" y="4130676"/>
            <a:ext cx="793750" cy="790575"/>
          </a:xfrm>
          <a:prstGeom prst="ellipse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72" descr="D:\51PPT模板网\51pptmoban.com\图片.jpg">
            <a:extLst>
              <a:ext uri="{FF2B5EF4-FFF2-40B4-BE49-F238E27FC236}">
                <a16:creationId xmlns:a16="http://schemas.microsoft.com/office/drawing/2014/main" id="{BA441F58-F4F6-6D1C-8335-E287206D5D99}"/>
              </a:ext>
            </a:extLst>
          </p:cNvPr>
          <p:cNvSpPr>
            <a:spLocks noEditPoints="1"/>
          </p:cNvSpPr>
          <p:nvPr/>
        </p:nvSpPr>
        <p:spPr bwMode="auto">
          <a:xfrm>
            <a:off x="6794502" y="4340226"/>
            <a:ext cx="454025" cy="384175"/>
          </a:xfrm>
          <a:custGeom>
            <a:avLst/>
            <a:gdLst>
              <a:gd name="T0" fmla="*/ 115 w 143"/>
              <a:gd name="T1" fmla="*/ 3 h 121"/>
              <a:gd name="T2" fmla="*/ 109 w 143"/>
              <a:gd name="T3" fmla="*/ 9 h 121"/>
              <a:gd name="T4" fmla="*/ 116 w 143"/>
              <a:gd name="T5" fmla="*/ 14 h 121"/>
              <a:gd name="T6" fmla="*/ 122 w 143"/>
              <a:gd name="T7" fmla="*/ 13 h 121"/>
              <a:gd name="T8" fmla="*/ 69 w 143"/>
              <a:gd name="T9" fmla="*/ 66 h 121"/>
              <a:gd name="T10" fmla="*/ 38 w 143"/>
              <a:gd name="T11" fmla="*/ 35 h 121"/>
              <a:gd name="T12" fmla="*/ 3 w 143"/>
              <a:gd name="T13" fmla="*/ 71 h 121"/>
              <a:gd name="T14" fmla="*/ 3 w 143"/>
              <a:gd name="T15" fmla="*/ 79 h 121"/>
              <a:gd name="T16" fmla="*/ 11 w 143"/>
              <a:gd name="T17" fmla="*/ 79 h 121"/>
              <a:gd name="T18" fmla="*/ 38 w 143"/>
              <a:gd name="T19" fmla="*/ 51 h 121"/>
              <a:gd name="T20" fmla="*/ 69 w 143"/>
              <a:gd name="T21" fmla="*/ 82 h 121"/>
              <a:gd name="T22" fmla="*/ 130 w 143"/>
              <a:gd name="T23" fmla="*/ 21 h 121"/>
              <a:gd name="T24" fmla="*/ 129 w 143"/>
              <a:gd name="T25" fmla="*/ 28 h 121"/>
              <a:gd name="T26" fmla="*/ 134 w 143"/>
              <a:gd name="T27" fmla="*/ 34 h 121"/>
              <a:gd name="T28" fmla="*/ 135 w 143"/>
              <a:gd name="T29" fmla="*/ 34 h 121"/>
              <a:gd name="T30" fmla="*/ 141 w 143"/>
              <a:gd name="T31" fmla="*/ 29 h 121"/>
              <a:gd name="T32" fmla="*/ 143 w 143"/>
              <a:gd name="T33" fmla="*/ 0 h 121"/>
              <a:gd name="T34" fmla="*/ 115 w 143"/>
              <a:gd name="T35" fmla="*/ 3 h 121"/>
              <a:gd name="T36" fmla="*/ 51 w 143"/>
              <a:gd name="T37" fmla="*/ 79 h 121"/>
              <a:gd name="T38" fmla="*/ 51 w 143"/>
              <a:gd name="T39" fmla="*/ 121 h 121"/>
              <a:gd name="T40" fmla="*/ 83 w 143"/>
              <a:gd name="T41" fmla="*/ 121 h 121"/>
              <a:gd name="T42" fmla="*/ 83 w 143"/>
              <a:gd name="T43" fmla="*/ 83 h 121"/>
              <a:gd name="T44" fmla="*/ 69 w 143"/>
              <a:gd name="T45" fmla="*/ 97 h 121"/>
              <a:gd name="T46" fmla="*/ 51 w 143"/>
              <a:gd name="T47" fmla="*/ 79 h 121"/>
              <a:gd name="T48" fmla="*/ 7 w 143"/>
              <a:gd name="T49" fmla="*/ 116 h 121"/>
              <a:gd name="T50" fmla="*/ 12 w 143"/>
              <a:gd name="T51" fmla="*/ 121 h 121"/>
              <a:gd name="T52" fmla="*/ 38 w 143"/>
              <a:gd name="T53" fmla="*/ 121 h 121"/>
              <a:gd name="T54" fmla="*/ 38 w 143"/>
              <a:gd name="T55" fmla="*/ 66 h 121"/>
              <a:gd name="T56" fmla="*/ 7 w 143"/>
              <a:gd name="T57" fmla="*/ 98 h 121"/>
              <a:gd name="T58" fmla="*/ 7 w 143"/>
              <a:gd name="T59" fmla="*/ 116 h 121"/>
              <a:gd name="T60" fmla="*/ 96 w 143"/>
              <a:gd name="T61" fmla="*/ 70 h 121"/>
              <a:gd name="T62" fmla="*/ 96 w 143"/>
              <a:gd name="T63" fmla="*/ 121 h 121"/>
              <a:gd name="T64" fmla="*/ 122 w 143"/>
              <a:gd name="T65" fmla="*/ 121 h 121"/>
              <a:gd name="T66" fmla="*/ 127 w 143"/>
              <a:gd name="T67" fmla="*/ 116 h 121"/>
              <a:gd name="T68" fmla="*/ 127 w 143"/>
              <a:gd name="T69" fmla="*/ 66 h 121"/>
              <a:gd name="T70" fmla="*/ 127 w 143"/>
              <a:gd name="T71" fmla="*/ 39 h 121"/>
              <a:gd name="T72" fmla="*/ 100 w 143"/>
              <a:gd name="T73" fmla="*/ 66 h 121"/>
              <a:gd name="T74" fmla="*/ 96 w 143"/>
              <a:gd name="T7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3" h="121">
                <a:moveTo>
                  <a:pt x="115" y="3"/>
                </a:moveTo>
                <a:cubicBezTo>
                  <a:pt x="112" y="3"/>
                  <a:pt x="109" y="6"/>
                  <a:pt x="109" y="9"/>
                </a:cubicBezTo>
                <a:cubicBezTo>
                  <a:pt x="110" y="12"/>
                  <a:pt x="113" y="14"/>
                  <a:pt x="116" y="14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69" y="66"/>
                  <a:pt x="69" y="66"/>
                  <a:pt x="69" y="66"/>
                </a:cubicBezTo>
                <a:cubicBezTo>
                  <a:pt x="38" y="35"/>
                  <a:pt x="38" y="35"/>
                  <a:pt x="38" y="35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73"/>
                  <a:pt x="0" y="77"/>
                  <a:pt x="3" y="79"/>
                </a:cubicBezTo>
                <a:cubicBezTo>
                  <a:pt x="5" y="81"/>
                  <a:pt x="8" y="81"/>
                  <a:pt x="11" y="79"/>
                </a:cubicBezTo>
                <a:cubicBezTo>
                  <a:pt x="38" y="51"/>
                  <a:pt x="38" y="51"/>
                  <a:pt x="38" y="51"/>
                </a:cubicBezTo>
                <a:cubicBezTo>
                  <a:pt x="69" y="82"/>
                  <a:pt x="69" y="82"/>
                  <a:pt x="69" y="82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1"/>
                  <a:pt x="131" y="34"/>
                  <a:pt x="134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8" y="34"/>
                  <a:pt x="140" y="32"/>
                  <a:pt x="141" y="29"/>
                </a:cubicBezTo>
                <a:cubicBezTo>
                  <a:pt x="143" y="0"/>
                  <a:pt x="143" y="0"/>
                  <a:pt x="143" y="0"/>
                </a:cubicBezTo>
                <a:lnTo>
                  <a:pt x="115" y="3"/>
                </a:lnTo>
                <a:close/>
                <a:moveTo>
                  <a:pt x="51" y="79"/>
                </a:moveTo>
                <a:cubicBezTo>
                  <a:pt x="51" y="121"/>
                  <a:pt x="51" y="121"/>
                  <a:pt x="51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83"/>
                  <a:pt x="83" y="83"/>
                  <a:pt x="83" y="83"/>
                </a:cubicBezTo>
                <a:cubicBezTo>
                  <a:pt x="69" y="97"/>
                  <a:pt x="69" y="97"/>
                  <a:pt x="69" y="97"/>
                </a:cubicBezTo>
                <a:lnTo>
                  <a:pt x="51" y="79"/>
                </a:lnTo>
                <a:close/>
                <a:moveTo>
                  <a:pt x="7" y="116"/>
                </a:moveTo>
                <a:cubicBezTo>
                  <a:pt x="7" y="119"/>
                  <a:pt x="9" y="121"/>
                  <a:pt x="12" y="121"/>
                </a:cubicBezTo>
                <a:cubicBezTo>
                  <a:pt x="38" y="121"/>
                  <a:pt x="38" y="121"/>
                  <a:pt x="38" y="121"/>
                </a:cubicBezTo>
                <a:cubicBezTo>
                  <a:pt x="38" y="66"/>
                  <a:pt x="38" y="66"/>
                  <a:pt x="38" y="66"/>
                </a:cubicBezTo>
                <a:cubicBezTo>
                  <a:pt x="7" y="98"/>
                  <a:pt x="7" y="98"/>
                  <a:pt x="7" y="98"/>
                </a:cubicBezTo>
                <a:lnTo>
                  <a:pt x="7" y="116"/>
                </a:lnTo>
                <a:close/>
                <a:moveTo>
                  <a:pt x="96" y="70"/>
                </a:moveTo>
                <a:cubicBezTo>
                  <a:pt x="96" y="121"/>
                  <a:pt x="96" y="121"/>
                  <a:pt x="9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5" y="121"/>
                  <a:pt x="127" y="119"/>
                  <a:pt x="127" y="116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00" y="66"/>
                  <a:pt x="100" y="66"/>
                  <a:pt x="100" y="66"/>
                </a:cubicBezTo>
                <a:lnTo>
                  <a:pt x="96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73">
            <a:extLst>
              <a:ext uri="{FF2B5EF4-FFF2-40B4-BE49-F238E27FC236}">
                <a16:creationId xmlns:a16="http://schemas.microsoft.com/office/drawing/2014/main" id="{7AD1307C-4B66-6A8A-254F-45B3605DC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1" y="4422775"/>
            <a:ext cx="539750" cy="10795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74">
            <a:extLst>
              <a:ext uri="{FF2B5EF4-FFF2-40B4-BE49-F238E27FC236}">
                <a16:creationId xmlns:a16="http://schemas.microsoft.com/office/drawing/2014/main" id="{251FEF01-3466-FF0F-9D66-F61A5C3D8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1" y="3937000"/>
            <a:ext cx="539750" cy="539750"/>
          </a:xfrm>
          <a:prstGeom prst="ellipse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75">
            <a:extLst>
              <a:ext uri="{FF2B5EF4-FFF2-40B4-BE49-F238E27FC236}">
                <a16:creationId xmlns:a16="http://schemas.microsoft.com/office/drawing/2014/main" id="{A324A157-6193-831D-5725-0FB375932518}"/>
              </a:ext>
            </a:extLst>
          </p:cNvPr>
          <p:cNvSpPr>
            <a:spLocks noEditPoints="1"/>
          </p:cNvSpPr>
          <p:nvPr/>
        </p:nvSpPr>
        <p:spPr bwMode="auto">
          <a:xfrm>
            <a:off x="7667626" y="4038600"/>
            <a:ext cx="292100" cy="304800"/>
          </a:xfrm>
          <a:custGeom>
            <a:avLst/>
            <a:gdLst>
              <a:gd name="T0" fmla="*/ 65 w 92"/>
              <a:gd name="T1" fmla="*/ 79 h 96"/>
              <a:gd name="T2" fmla="*/ 67 w 92"/>
              <a:gd name="T3" fmla="*/ 82 h 96"/>
              <a:gd name="T4" fmla="*/ 92 w 92"/>
              <a:gd name="T5" fmla="*/ 96 h 96"/>
              <a:gd name="T6" fmla="*/ 92 w 92"/>
              <a:gd name="T7" fmla="*/ 67 h 96"/>
              <a:gd name="T8" fmla="*/ 91 w 92"/>
              <a:gd name="T9" fmla="*/ 64 h 96"/>
              <a:gd name="T10" fmla="*/ 88 w 92"/>
              <a:gd name="T11" fmla="*/ 59 h 96"/>
              <a:gd name="T12" fmla="*/ 62 w 92"/>
              <a:gd name="T13" fmla="*/ 75 h 96"/>
              <a:gd name="T14" fmla="*/ 65 w 92"/>
              <a:gd name="T15" fmla="*/ 79 h 96"/>
              <a:gd name="T16" fmla="*/ 80 w 92"/>
              <a:gd name="T17" fmla="*/ 59 h 96"/>
              <a:gd name="T18" fmla="*/ 86 w 92"/>
              <a:gd name="T19" fmla="*/ 56 h 96"/>
              <a:gd name="T20" fmla="*/ 59 w 92"/>
              <a:gd name="T21" fmla="*/ 11 h 96"/>
              <a:gd name="T22" fmla="*/ 53 w 92"/>
              <a:gd name="T23" fmla="*/ 15 h 96"/>
              <a:gd name="T24" fmla="*/ 80 w 92"/>
              <a:gd name="T25" fmla="*/ 59 h 96"/>
              <a:gd name="T26" fmla="*/ 77 w 92"/>
              <a:gd name="T27" fmla="*/ 61 h 96"/>
              <a:gd name="T28" fmla="*/ 50 w 92"/>
              <a:gd name="T29" fmla="*/ 16 h 96"/>
              <a:gd name="T30" fmla="*/ 42 w 92"/>
              <a:gd name="T31" fmla="*/ 21 h 96"/>
              <a:gd name="T32" fmla="*/ 69 w 92"/>
              <a:gd name="T33" fmla="*/ 66 h 96"/>
              <a:gd name="T34" fmla="*/ 77 w 92"/>
              <a:gd name="T35" fmla="*/ 61 h 96"/>
              <a:gd name="T36" fmla="*/ 33 w 92"/>
              <a:gd name="T37" fmla="*/ 27 h 96"/>
              <a:gd name="T38" fmla="*/ 60 w 92"/>
              <a:gd name="T39" fmla="*/ 71 h 96"/>
              <a:gd name="T40" fmla="*/ 66 w 92"/>
              <a:gd name="T41" fmla="*/ 67 h 96"/>
              <a:gd name="T42" fmla="*/ 39 w 92"/>
              <a:gd name="T43" fmla="*/ 23 h 96"/>
              <a:gd name="T44" fmla="*/ 33 w 92"/>
              <a:gd name="T45" fmla="*/ 27 h 96"/>
              <a:gd name="T46" fmla="*/ 30 w 92"/>
              <a:gd name="T47" fmla="*/ 23 h 96"/>
              <a:gd name="T48" fmla="*/ 57 w 92"/>
              <a:gd name="T49" fmla="*/ 7 h 96"/>
              <a:gd name="T50" fmla="*/ 55 w 92"/>
              <a:gd name="T51" fmla="*/ 4 h 96"/>
              <a:gd name="T52" fmla="*/ 46 w 92"/>
              <a:gd name="T53" fmla="*/ 2 h 96"/>
              <a:gd name="T54" fmla="*/ 31 w 92"/>
              <a:gd name="T55" fmla="*/ 11 h 96"/>
              <a:gd name="T56" fmla="*/ 29 w 92"/>
              <a:gd name="T57" fmla="*/ 20 h 96"/>
              <a:gd name="T58" fmla="*/ 30 w 92"/>
              <a:gd name="T59" fmla="*/ 23 h 96"/>
              <a:gd name="T60" fmla="*/ 0 w 92"/>
              <a:gd name="T61" fmla="*/ 96 h 96"/>
              <a:gd name="T62" fmla="*/ 71 w 92"/>
              <a:gd name="T63" fmla="*/ 96 h 96"/>
              <a:gd name="T64" fmla="*/ 71 w 92"/>
              <a:gd name="T65" fmla="*/ 90 h 96"/>
              <a:gd name="T66" fmla="*/ 0 w 92"/>
              <a:gd name="T67" fmla="*/ 90 h 96"/>
              <a:gd name="T68" fmla="*/ 0 w 92"/>
              <a:gd name="T6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96">
                <a:moveTo>
                  <a:pt x="65" y="79"/>
                </a:moveTo>
                <a:cubicBezTo>
                  <a:pt x="65" y="80"/>
                  <a:pt x="66" y="81"/>
                  <a:pt x="67" y="82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5"/>
                  <a:pt x="91" y="64"/>
                  <a:pt x="91" y="64"/>
                </a:cubicBezTo>
                <a:cubicBezTo>
                  <a:pt x="88" y="59"/>
                  <a:pt x="88" y="59"/>
                  <a:pt x="88" y="59"/>
                </a:cubicBezTo>
                <a:cubicBezTo>
                  <a:pt x="62" y="75"/>
                  <a:pt x="62" y="75"/>
                  <a:pt x="62" y="75"/>
                </a:cubicBezTo>
                <a:lnTo>
                  <a:pt x="65" y="79"/>
                </a:lnTo>
                <a:close/>
                <a:moveTo>
                  <a:pt x="80" y="59"/>
                </a:moveTo>
                <a:cubicBezTo>
                  <a:pt x="86" y="56"/>
                  <a:pt x="86" y="56"/>
                  <a:pt x="86" y="56"/>
                </a:cubicBezTo>
                <a:cubicBezTo>
                  <a:pt x="59" y="11"/>
                  <a:pt x="59" y="11"/>
                  <a:pt x="59" y="11"/>
                </a:cubicBezTo>
                <a:cubicBezTo>
                  <a:pt x="53" y="15"/>
                  <a:pt x="53" y="15"/>
                  <a:pt x="53" y="15"/>
                </a:cubicBezTo>
                <a:lnTo>
                  <a:pt x="80" y="59"/>
                </a:lnTo>
                <a:close/>
                <a:moveTo>
                  <a:pt x="77" y="61"/>
                </a:moveTo>
                <a:cubicBezTo>
                  <a:pt x="50" y="16"/>
                  <a:pt x="50" y="16"/>
                  <a:pt x="50" y="16"/>
                </a:cubicBezTo>
                <a:cubicBezTo>
                  <a:pt x="42" y="21"/>
                  <a:pt x="42" y="21"/>
                  <a:pt x="42" y="21"/>
                </a:cubicBezTo>
                <a:cubicBezTo>
                  <a:pt x="69" y="66"/>
                  <a:pt x="69" y="66"/>
                  <a:pt x="69" y="66"/>
                </a:cubicBezTo>
                <a:lnTo>
                  <a:pt x="77" y="61"/>
                </a:lnTo>
                <a:close/>
                <a:moveTo>
                  <a:pt x="33" y="27"/>
                </a:moveTo>
                <a:cubicBezTo>
                  <a:pt x="60" y="71"/>
                  <a:pt x="60" y="71"/>
                  <a:pt x="60" y="71"/>
                </a:cubicBezTo>
                <a:cubicBezTo>
                  <a:pt x="66" y="67"/>
                  <a:pt x="66" y="67"/>
                  <a:pt x="66" y="67"/>
                </a:cubicBezTo>
                <a:cubicBezTo>
                  <a:pt x="39" y="23"/>
                  <a:pt x="39" y="23"/>
                  <a:pt x="39" y="23"/>
                </a:cubicBezTo>
                <a:lnTo>
                  <a:pt x="33" y="27"/>
                </a:lnTo>
                <a:close/>
                <a:moveTo>
                  <a:pt x="30" y="23"/>
                </a:moveTo>
                <a:cubicBezTo>
                  <a:pt x="57" y="7"/>
                  <a:pt x="57" y="7"/>
                  <a:pt x="57" y="7"/>
                </a:cubicBezTo>
                <a:cubicBezTo>
                  <a:pt x="55" y="4"/>
                  <a:pt x="55" y="4"/>
                  <a:pt x="55" y="4"/>
                </a:cubicBezTo>
                <a:cubicBezTo>
                  <a:pt x="53" y="1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7" y="17"/>
                  <a:pt x="29" y="20"/>
                </a:cubicBezTo>
                <a:lnTo>
                  <a:pt x="30" y="23"/>
                </a:lnTo>
                <a:close/>
                <a:moveTo>
                  <a:pt x="0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0"/>
                  <a:pt x="71" y="90"/>
                  <a:pt x="71" y="90"/>
                </a:cubicBezTo>
                <a:cubicBezTo>
                  <a:pt x="0" y="90"/>
                  <a:pt x="0" y="90"/>
                  <a:pt x="0" y="90"/>
                </a:cubicBezTo>
                <a:lnTo>
                  <a:pt x="0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6870B2D-3AFC-185A-95A0-E79AAFB16312}"/>
              </a:ext>
            </a:extLst>
          </p:cNvPr>
          <p:cNvGrpSpPr/>
          <p:nvPr/>
        </p:nvGrpSpPr>
        <p:grpSpPr>
          <a:xfrm>
            <a:off x="8252149" y="4761665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F7A1687-6DB6-868E-9CCB-B967CDB30E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804206-32ED-555C-389D-8CE355549C1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91EB05C-0D29-B4B3-5E7D-72D8D1613703}"/>
              </a:ext>
            </a:extLst>
          </p:cNvPr>
          <p:cNvGrpSpPr/>
          <p:nvPr/>
        </p:nvGrpSpPr>
        <p:grpSpPr>
          <a:xfrm>
            <a:off x="1525588" y="2220050"/>
            <a:ext cx="2984539" cy="816522"/>
            <a:chOff x="283598" y="1906534"/>
            <a:chExt cx="298453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E0EE4B5-B398-5D78-B3E5-ED66C01CD7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61DACBD-886D-229D-1073-79DBC50163D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FCD0655-5D44-50E4-B09A-062AD72680DF}"/>
              </a:ext>
            </a:extLst>
          </p:cNvPr>
          <p:cNvGrpSpPr/>
          <p:nvPr/>
        </p:nvGrpSpPr>
        <p:grpSpPr>
          <a:xfrm>
            <a:off x="1008006" y="3722415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8D448B5-575F-F386-13C7-0ABB84C245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994D569-DA09-B488-9E94-7D398D5CFF9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B09D271-CCAF-4C96-8152-D0A0B6EB362D}"/>
              </a:ext>
            </a:extLst>
          </p:cNvPr>
          <p:cNvGrpSpPr/>
          <p:nvPr/>
        </p:nvGrpSpPr>
        <p:grpSpPr>
          <a:xfrm>
            <a:off x="4010007" y="1241542"/>
            <a:ext cx="2984539" cy="816522"/>
            <a:chOff x="283598" y="1906534"/>
            <a:chExt cx="2984539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C4C3093-D7FA-480A-DF2A-6A8C978C36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493FCA2-4344-1AC3-24FD-3F05A3F9B75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DB22C871-66B0-4ACA-C58E-49D4E3C826CC}"/>
              </a:ext>
            </a:extLst>
          </p:cNvPr>
          <p:cNvSpPr txBox="1"/>
          <p:nvPr/>
        </p:nvSpPr>
        <p:spPr>
          <a:xfrm>
            <a:off x="8114338" y="1881496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5052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061B5D6-59BD-3445-E923-43D1B1ADE40A}"/>
              </a:ext>
            </a:extLst>
          </p:cNvPr>
          <p:cNvGrpSpPr/>
          <p:nvPr/>
        </p:nvGrpSpPr>
        <p:grpSpPr>
          <a:xfrm>
            <a:off x="4039283" y="1930025"/>
            <a:ext cx="4097053" cy="3548983"/>
            <a:chOff x="4039283" y="1752225"/>
            <a:chExt cx="4097053" cy="3548983"/>
          </a:xfrm>
        </p:grpSpPr>
        <p:sp>
          <p:nvSpPr>
            <p:cNvPr id="2" name="Freeform 10">
              <a:extLst>
                <a:ext uri="{FF2B5EF4-FFF2-40B4-BE49-F238E27FC236}">
                  <a16:creationId xmlns:a16="http://schemas.microsoft.com/office/drawing/2014/main" id="{B056A9A4-3C1F-AB68-9E4B-344496B61677}"/>
                </a:ext>
              </a:extLst>
            </p:cNvPr>
            <p:cNvSpPr/>
            <p:nvPr/>
          </p:nvSpPr>
          <p:spPr bwMode="auto">
            <a:xfrm>
              <a:off x="5481339" y="2794457"/>
              <a:ext cx="1325254" cy="220128"/>
            </a:xfrm>
            <a:custGeom>
              <a:avLst/>
              <a:gdLst>
                <a:gd name="T0" fmla="*/ 0 w 295"/>
                <a:gd name="T1" fmla="*/ 0 h 49"/>
                <a:gd name="T2" fmla="*/ 206 w 295"/>
                <a:gd name="T3" fmla="*/ 0 h 49"/>
                <a:gd name="T4" fmla="*/ 295 w 295"/>
                <a:gd name="T5" fmla="*/ 49 h 49"/>
                <a:gd name="T6" fmla="*/ 90 w 295"/>
                <a:gd name="T7" fmla="*/ 49 h 49"/>
                <a:gd name="T8" fmla="*/ 0 w 29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49">
                  <a:moveTo>
                    <a:pt x="0" y="0"/>
                  </a:moveTo>
                  <a:lnTo>
                    <a:pt x="206" y="0"/>
                  </a:lnTo>
                  <a:lnTo>
                    <a:pt x="295" y="49"/>
                  </a:lnTo>
                  <a:lnTo>
                    <a:pt x="90" y="4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Freeform 11">
              <a:extLst>
                <a:ext uri="{FF2B5EF4-FFF2-40B4-BE49-F238E27FC236}">
                  <a16:creationId xmlns:a16="http://schemas.microsoft.com/office/drawing/2014/main" id="{E91CDDDE-D0EB-3995-5330-4C0BEC27C78B}"/>
                </a:ext>
              </a:extLst>
            </p:cNvPr>
            <p:cNvSpPr/>
            <p:nvPr/>
          </p:nvSpPr>
          <p:spPr bwMode="auto">
            <a:xfrm>
              <a:off x="5068039" y="3504255"/>
              <a:ext cx="2156344" cy="224619"/>
            </a:xfrm>
            <a:custGeom>
              <a:avLst/>
              <a:gdLst>
                <a:gd name="T0" fmla="*/ 0 w 480"/>
                <a:gd name="T1" fmla="*/ 0 h 50"/>
                <a:gd name="T2" fmla="*/ 333 w 480"/>
                <a:gd name="T3" fmla="*/ 0 h 50"/>
                <a:gd name="T4" fmla="*/ 480 w 480"/>
                <a:gd name="T5" fmla="*/ 50 h 50"/>
                <a:gd name="T6" fmla="*/ 146 w 480"/>
                <a:gd name="T7" fmla="*/ 50 h 50"/>
                <a:gd name="T8" fmla="*/ 0 w 4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50">
                  <a:moveTo>
                    <a:pt x="0" y="0"/>
                  </a:moveTo>
                  <a:lnTo>
                    <a:pt x="333" y="0"/>
                  </a:lnTo>
                  <a:lnTo>
                    <a:pt x="480" y="50"/>
                  </a:lnTo>
                  <a:lnTo>
                    <a:pt x="146" y="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78CBB418-ADEF-31D0-E404-2C808017B5D0}"/>
                </a:ext>
              </a:extLst>
            </p:cNvPr>
            <p:cNvSpPr/>
            <p:nvPr/>
          </p:nvSpPr>
          <p:spPr bwMode="auto">
            <a:xfrm>
              <a:off x="4663726" y="4214052"/>
              <a:ext cx="2973957" cy="224619"/>
            </a:xfrm>
            <a:custGeom>
              <a:avLst/>
              <a:gdLst>
                <a:gd name="T0" fmla="*/ 0 w 662"/>
                <a:gd name="T1" fmla="*/ 0 h 50"/>
                <a:gd name="T2" fmla="*/ 461 w 662"/>
                <a:gd name="T3" fmla="*/ 0 h 50"/>
                <a:gd name="T4" fmla="*/ 662 w 662"/>
                <a:gd name="T5" fmla="*/ 50 h 50"/>
                <a:gd name="T6" fmla="*/ 201 w 662"/>
                <a:gd name="T7" fmla="*/ 50 h 50"/>
                <a:gd name="T8" fmla="*/ 0 w 66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50">
                  <a:moveTo>
                    <a:pt x="0" y="0"/>
                  </a:moveTo>
                  <a:lnTo>
                    <a:pt x="461" y="0"/>
                  </a:lnTo>
                  <a:lnTo>
                    <a:pt x="662" y="50"/>
                  </a:lnTo>
                  <a:lnTo>
                    <a:pt x="201" y="5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9C2AB2E4-09CB-9B2E-FA7F-6A7B70D365B2}"/>
                </a:ext>
              </a:extLst>
            </p:cNvPr>
            <p:cNvSpPr/>
            <p:nvPr/>
          </p:nvSpPr>
          <p:spPr bwMode="auto">
            <a:xfrm>
              <a:off x="5481340" y="1752225"/>
              <a:ext cx="1199467" cy="1042233"/>
            </a:xfrm>
            <a:custGeom>
              <a:avLst/>
              <a:gdLst>
                <a:gd name="T0" fmla="*/ 0 w 267"/>
                <a:gd name="T1" fmla="*/ 232 h 232"/>
                <a:gd name="T2" fmla="*/ 135 w 267"/>
                <a:gd name="T3" fmla="*/ 0 h 232"/>
                <a:gd name="T4" fmla="*/ 267 w 267"/>
                <a:gd name="T5" fmla="*/ 232 h 232"/>
                <a:gd name="T6" fmla="*/ 0 w 267"/>
                <a:gd name="T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232">
                  <a:moveTo>
                    <a:pt x="0" y="232"/>
                  </a:moveTo>
                  <a:lnTo>
                    <a:pt x="135" y="0"/>
                  </a:lnTo>
                  <a:lnTo>
                    <a:pt x="267" y="232"/>
                  </a:lnTo>
                  <a:lnTo>
                    <a:pt x="0" y="2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5959913F-9C50-6EB0-D63F-89634666FE9C}"/>
                </a:ext>
              </a:extLst>
            </p:cNvPr>
            <p:cNvSpPr/>
            <p:nvPr/>
          </p:nvSpPr>
          <p:spPr bwMode="auto">
            <a:xfrm>
              <a:off x="5068039" y="3014587"/>
              <a:ext cx="2026066" cy="489671"/>
            </a:xfrm>
            <a:custGeom>
              <a:avLst/>
              <a:gdLst>
                <a:gd name="T0" fmla="*/ 0 w 451"/>
                <a:gd name="T1" fmla="*/ 109 h 109"/>
                <a:gd name="T2" fmla="*/ 64 w 451"/>
                <a:gd name="T3" fmla="*/ 0 h 109"/>
                <a:gd name="T4" fmla="*/ 387 w 451"/>
                <a:gd name="T5" fmla="*/ 0 h 109"/>
                <a:gd name="T6" fmla="*/ 451 w 451"/>
                <a:gd name="T7" fmla="*/ 109 h 109"/>
                <a:gd name="T8" fmla="*/ 0 w 45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109">
                  <a:moveTo>
                    <a:pt x="0" y="109"/>
                  </a:moveTo>
                  <a:lnTo>
                    <a:pt x="64" y="0"/>
                  </a:lnTo>
                  <a:lnTo>
                    <a:pt x="387" y="0"/>
                  </a:lnTo>
                  <a:lnTo>
                    <a:pt x="451" y="109"/>
                  </a:lnTo>
                  <a:lnTo>
                    <a:pt x="0" y="1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799F86DD-B586-0371-99D0-810228FCCAFA}"/>
                </a:ext>
              </a:extLst>
            </p:cNvPr>
            <p:cNvSpPr/>
            <p:nvPr/>
          </p:nvSpPr>
          <p:spPr bwMode="auto">
            <a:xfrm>
              <a:off x="4663726" y="3728873"/>
              <a:ext cx="2843679" cy="485178"/>
            </a:xfrm>
            <a:custGeom>
              <a:avLst/>
              <a:gdLst>
                <a:gd name="T0" fmla="*/ 0 w 633"/>
                <a:gd name="T1" fmla="*/ 108 h 108"/>
                <a:gd name="T2" fmla="*/ 62 w 633"/>
                <a:gd name="T3" fmla="*/ 0 h 108"/>
                <a:gd name="T4" fmla="*/ 570 w 633"/>
                <a:gd name="T5" fmla="*/ 0 h 108"/>
                <a:gd name="T6" fmla="*/ 633 w 633"/>
                <a:gd name="T7" fmla="*/ 108 h 108"/>
                <a:gd name="T8" fmla="*/ 0 w 633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8">
                  <a:moveTo>
                    <a:pt x="0" y="108"/>
                  </a:moveTo>
                  <a:lnTo>
                    <a:pt x="62" y="0"/>
                  </a:lnTo>
                  <a:lnTo>
                    <a:pt x="570" y="0"/>
                  </a:lnTo>
                  <a:lnTo>
                    <a:pt x="633" y="108"/>
                  </a:lnTo>
                  <a:lnTo>
                    <a:pt x="0" y="10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0B941127-5695-4AC0-6EDD-EE53F47C54E3}"/>
                </a:ext>
              </a:extLst>
            </p:cNvPr>
            <p:cNvSpPr/>
            <p:nvPr/>
          </p:nvSpPr>
          <p:spPr bwMode="auto">
            <a:xfrm>
              <a:off x="4039283" y="4438670"/>
              <a:ext cx="4097053" cy="862538"/>
            </a:xfrm>
            <a:custGeom>
              <a:avLst/>
              <a:gdLst>
                <a:gd name="T0" fmla="*/ 0 w 912"/>
                <a:gd name="T1" fmla="*/ 192 h 192"/>
                <a:gd name="T2" fmla="*/ 111 w 912"/>
                <a:gd name="T3" fmla="*/ 0 h 192"/>
                <a:gd name="T4" fmla="*/ 801 w 912"/>
                <a:gd name="T5" fmla="*/ 0 h 192"/>
                <a:gd name="T6" fmla="*/ 912 w 912"/>
                <a:gd name="T7" fmla="*/ 192 h 192"/>
                <a:gd name="T8" fmla="*/ 0 w 912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92">
                  <a:moveTo>
                    <a:pt x="0" y="192"/>
                  </a:moveTo>
                  <a:lnTo>
                    <a:pt x="111" y="0"/>
                  </a:lnTo>
                  <a:lnTo>
                    <a:pt x="801" y="0"/>
                  </a:lnTo>
                  <a:lnTo>
                    <a:pt x="912" y="192"/>
                  </a:lnTo>
                  <a:lnTo>
                    <a:pt x="0" y="1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588E0AD-3EFD-427D-9D40-855D5498E327}"/>
              </a:ext>
            </a:extLst>
          </p:cNvPr>
          <p:cNvSpPr txBox="1"/>
          <p:nvPr/>
        </p:nvSpPr>
        <p:spPr>
          <a:xfrm>
            <a:off x="5762715" y="2535800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797E716-742D-41F0-2845-84634D43C097}"/>
              </a:ext>
            </a:extLst>
          </p:cNvPr>
          <p:cNvSpPr txBox="1"/>
          <p:nvPr/>
        </p:nvSpPr>
        <p:spPr>
          <a:xfrm>
            <a:off x="5762715" y="3292746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69BB5A-C784-CC49-20A9-37B1D7187F81}"/>
              </a:ext>
            </a:extLst>
          </p:cNvPr>
          <p:cNvSpPr txBox="1"/>
          <p:nvPr/>
        </p:nvSpPr>
        <p:spPr>
          <a:xfrm>
            <a:off x="5762715" y="4009077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7EAEDB-9F3C-7E12-4975-8074EF78B0A7}"/>
              </a:ext>
            </a:extLst>
          </p:cNvPr>
          <p:cNvSpPr txBox="1"/>
          <p:nvPr/>
        </p:nvSpPr>
        <p:spPr>
          <a:xfrm>
            <a:off x="5762715" y="4909240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7BA4F0F-9AFF-96F8-CB10-C5B7EE5617B1}"/>
              </a:ext>
            </a:extLst>
          </p:cNvPr>
          <p:cNvGrpSpPr/>
          <p:nvPr/>
        </p:nvGrpSpPr>
        <p:grpSpPr>
          <a:xfrm>
            <a:off x="6866029" y="1561822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5976CD8-0F0F-DCD4-760D-B905518BF9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3C170AA-E6B5-72C7-CC84-E1C5B13E21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1CA48C-4A18-31BD-A789-F5EC68645ABF}"/>
              </a:ext>
            </a:extLst>
          </p:cNvPr>
          <p:cNvGrpSpPr/>
          <p:nvPr/>
        </p:nvGrpSpPr>
        <p:grpSpPr>
          <a:xfrm>
            <a:off x="1834922" y="2477198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63CB035-989A-3641-B908-63AA59B84A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B769821-92CB-1BD3-2ECB-43A20D8DAAA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6A561DC-4294-C113-3E2D-4A05D21E0714}"/>
              </a:ext>
            </a:extLst>
          </p:cNvPr>
          <p:cNvGrpSpPr/>
          <p:nvPr/>
        </p:nvGrpSpPr>
        <p:grpSpPr>
          <a:xfrm>
            <a:off x="7785147" y="3259162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A58C8F-1DCB-6AE7-6371-C8252F37FE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FE8BA4-2BF1-DED6-C432-B78B72EF3F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C1F16E-D246-1522-F772-A5DECB5B7A00}"/>
              </a:ext>
            </a:extLst>
          </p:cNvPr>
          <p:cNvGrpSpPr/>
          <p:nvPr/>
        </p:nvGrpSpPr>
        <p:grpSpPr>
          <a:xfrm>
            <a:off x="1064856" y="4062979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B842DA-9666-3C10-44BD-8D2D2EA958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80A9D2D-EFA9-A205-F39C-5DFB904EFF7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56C4D32-6C3B-BDB3-6946-5D138B659DE9}"/>
              </a:ext>
            </a:extLst>
          </p:cNvPr>
          <p:cNvCxnSpPr/>
          <p:nvPr/>
        </p:nvCxnSpPr>
        <p:spPr>
          <a:xfrm>
            <a:off x="2045796" y="4391851"/>
            <a:ext cx="199348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FC141E3-83A3-FEEE-03ED-B101AE0762AD}"/>
              </a:ext>
            </a:extLst>
          </p:cNvPr>
          <p:cNvCxnSpPr>
            <a:cxnSpLocks/>
          </p:cNvCxnSpPr>
          <p:nvPr/>
        </p:nvCxnSpPr>
        <p:spPr>
          <a:xfrm>
            <a:off x="4039283" y="4391851"/>
            <a:ext cx="494771" cy="56317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74AE2CD-364A-0AA0-6D23-27368F7763F9}"/>
              </a:ext>
            </a:extLst>
          </p:cNvPr>
          <p:cNvCxnSpPr/>
          <p:nvPr/>
        </p:nvCxnSpPr>
        <p:spPr>
          <a:xfrm>
            <a:off x="2808315" y="2805406"/>
            <a:ext cx="199348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DF28380-4EE3-530A-9488-83B547FE4F94}"/>
              </a:ext>
            </a:extLst>
          </p:cNvPr>
          <p:cNvCxnSpPr>
            <a:cxnSpLocks/>
          </p:cNvCxnSpPr>
          <p:nvPr/>
        </p:nvCxnSpPr>
        <p:spPr>
          <a:xfrm>
            <a:off x="4801347" y="2798039"/>
            <a:ext cx="494771" cy="56317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D9D1EF7-17DA-9B67-D8ED-3F07E8D2CAF9}"/>
              </a:ext>
            </a:extLst>
          </p:cNvPr>
          <p:cNvCxnSpPr/>
          <p:nvPr/>
        </p:nvCxnSpPr>
        <p:spPr>
          <a:xfrm>
            <a:off x="6756563" y="1887800"/>
            <a:ext cx="199348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DE431BC-399F-E39F-8392-9D6ABC104894}"/>
              </a:ext>
            </a:extLst>
          </p:cNvPr>
          <p:cNvCxnSpPr>
            <a:cxnSpLocks/>
          </p:cNvCxnSpPr>
          <p:nvPr/>
        </p:nvCxnSpPr>
        <p:spPr>
          <a:xfrm flipH="1">
            <a:off x="6306381" y="1888116"/>
            <a:ext cx="450182" cy="6003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29FB45D6-E92D-800F-61A6-2F84AA791670}"/>
              </a:ext>
            </a:extLst>
          </p:cNvPr>
          <p:cNvCxnSpPr/>
          <p:nvPr/>
        </p:nvCxnSpPr>
        <p:spPr>
          <a:xfrm>
            <a:off x="7664717" y="3575153"/>
            <a:ext cx="199348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5AA0EDD-DF87-1F1A-A175-44FD4D3CCD2D}"/>
              </a:ext>
            </a:extLst>
          </p:cNvPr>
          <p:cNvCxnSpPr>
            <a:cxnSpLocks/>
          </p:cNvCxnSpPr>
          <p:nvPr/>
        </p:nvCxnSpPr>
        <p:spPr>
          <a:xfrm flipH="1">
            <a:off x="7214535" y="3575469"/>
            <a:ext cx="450182" cy="6003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74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E5207F5-BDF0-1539-0EAF-F66587A5C81A}"/>
              </a:ext>
            </a:extLst>
          </p:cNvPr>
          <p:cNvGrpSpPr/>
          <p:nvPr/>
        </p:nvGrpSpPr>
        <p:grpSpPr>
          <a:xfrm>
            <a:off x="5984351" y="998894"/>
            <a:ext cx="4887424" cy="1692348"/>
            <a:chOff x="1087940" y="1736652"/>
            <a:chExt cx="4887424" cy="169234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426FFBD-5055-1CDA-C19C-48F31DA945B5}"/>
                </a:ext>
              </a:extLst>
            </p:cNvPr>
            <p:cNvGrpSpPr/>
            <p:nvPr/>
          </p:nvGrpSpPr>
          <p:grpSpPr>
            <a:xfrm>
              <a:off x="1087940" y="1736652"/>
              <a:ext cx="4887424" cy="1692348"/>
              <a:chOff x="1320157" y="1816665"/>
              <a:chExt cx="4887424" cy="1692348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1320157" y="2040319"/>
                <a:ext cx="4887424" cy="1468694"/>
              </a:xfrm>
              <a:prstGeom prst="hexagon">
                <a:avLst>
                  <a:gd name="adj" fmla="val 40053"/>
                  <a:gd name="vf" fmla="val 115470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0">
                      <a:srgbClr val="FBCFAF"/>
                    </a:gs>
                    <a:gs pos="100000">
                      <a:srgbClr val="D1C9E0"/>
                    </a:gs>
                  </a:gsLst>
                  <a:lin ang="5400000" scaled="1"/>
                </a:gra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683795" y="1816665"/>
                <a:ext cx="2160643" cy="447310"/>
              </a:xfrm>
              <a:prstGeom prst="rect">
                <a:avLst/>
              </a:prstGeom>
              <a:gradFill flip="none" rotWithShape="1">
                <a:gsLst>
                  <a:gs pos="0">
                    <a:srgbClr val="D1C9E0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142545" y="1886431"/>
                <a:ext cx="12426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94D1C53-524B-A8AF-D62E-9DB1ABAF5CAB}"/>
                </a:ext>
              </a:extLst>
            </p:cNvPr>
            <p:cNvSpPr txBox="1"/>
            <p:nvPr/>
          </p:nvSpPr>
          <p:spPr>
            <a:xfrm>
              <a:off x="1907428" y="2407616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228AAD-A510-BE4F-F441-CF15E428FC4B}"/>
              </a:ext>
            </a:extLst>
          </p:cNvPr>
          <p:cNvGrpSpPr/>
          <p:nvPr/>
        </p:nvGrpSpPr>
        <p:grpSpPr>
          <a:xfrm>
            <a:off x="5984351" y="3018194"/>
            <a:ext cx="4887424" cy="1692348"/>
            <a:chOff x="1087940" y="1736652"/>
            <a:chExt cx="4887424" cy="16923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3B1851-9999-8536-D355-8DF0E7BCFC75}"/>
                </a:ext>
              </a:extLst>
            </p:cNvPr>
            <p:cNvGrpSpPr/>
            <p:nvPr/>
          </p:nvGrpSpPr>
          <p:grpSpPr>
            <a:xfrm>
              <a:off x="1087940" y="1736652"/>
              <a:ext cx="4887424" cy="1692348"/>
              <a:chOff x="1320157" y="1816665"/>
              <a:chExt cx="4887424" cy="1692348"/>
            </a:xfrm>
          </p:grpSpPr>
          <p:sp>
            <p:nvSpPr>
              <p:cNvPr id="34" name="六边形 33">
                <a:extLst>
                  <a:ext uri="{FF2B5EF4-FFF2-40B4-BE49-F238E27FC236}">
                    <a16:creationId xmlns:a16="http://schemas.microsoft.com/office/drawing/2014/main" id="{77CCF747-2543-CAF7-5D7B-C315852F085D}"/>
                  </a:ext>
                </a:extLst>
              </p:cNvPr>
              <p:cNvSpPr/>
              <p:nvPr/>
            </p:nvSpPr>
            <p:spPr>
              <a:xfrm>
                <a:off x="1320157" y="2040319"/>
                <a:ext cx="4887424" cy="1468694"/>
              </a:xfrm>
              <a:prstGeom prst="hexagon">
                <a:avLst>
                  <a:gd name="adj" fmla="val 40053"/>
                  <a:gd name="vf" fmla="val 115470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0">
                      <a:srgbClr val="FBCFAF"/>
                    </a:gs>
                    <a:gs pos="100000">
                      <a:srgbClr val="D1C9E0"/>
                    </a:gs>
                  </a:gsLst>
                  <a:lin ang="5400000" scaled="1"/>
                </a:gra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9C1D4648-5E4F-4AF5-1636-61D81DA3F43F}"/>
                  </a:ext>
                </a:extLst>
              </p:cNvPr>
              <p:cNvSpPr/>
              <p:nvPr/>
            </p:nvSpPr>
            <p:spPr>
              <a:xfrm>
                <a:off x="2683795" y="1816665"/>
                <a:ext cx="2160643" cy="447310"/>
              </a:xfrm>
              <a:prstGeom prst="rect">
                <a:avLst/>
              </a:prstGeom>
              <a:gradFill flip="none" rotWithShape="1">
                <a:gsLst>
                  <a:gs pos="0">
                    <a:srgbClr val="D1C9E0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AA948435-9938-4825-AE35-E9341FE00CA2}"/>
                  </a:ext>
                </a:extLst>
              </p:cNvPr>
              <p:cNvSpPr/>
              <p:nvPr/>
            </p:nvSpPr>
            <p:spPr>
              <a:xfrm>
                <a:off x="3142545" y="1886431"/>
                <a:ext cx="12426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89CCE86-C76A-25D3-5876-381E5057DE6D}"/>
                </a:ext>
              </a:extLst>
            </p:cNvPr>
            <p:cNvSpPr txBox="1"/>
            <p:nvPr/>
          </p:nvSpPr>
          <p:spPr>
            <a:xfrm>
              <a:off x="1907428" y="2407616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982190-EA2E-46F8-2448-2D0122D8605D}"/>
              </a:ext>
            </a:extLst>
          </p:cNvPr>
          <p:cNvGrpSpPr/>
          <p:nvPr/>
        </p:nvGrpSpPr>
        <p:grpSpPr>
          <a:xfrm>
            <a:off x="1290794" y="2037119"/>
            <a:ext cx="4887424" cy="1692348"/>
            <a:chOff x="1087940" y="1736652"/>
            <a:chExt cx="4887424" cy="169234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A476F8E-7382-7DD9-7DAC-4B6421C7D9FF}"/>
                </a:ext>
              </a:extLst>
            </p:cNvPr>
            <p:cNvGrpSpPr/>
            <p:nvPr/>
          </p:nvGrpSpPr>
          <p:grpSpPr>
            <a:xfrm>
              <a:off x="1087940" y="1736652"/>
              <a:ext cx="4887424" cy="1692348"/>
              <a:chOff x="1320157" y="1816665"/>
              <a:chExt cx="4887424" cy="1692348"/>
            </a:xfrm>
          </p:grpSpPr>
          <p:sp>
            <p:nvSpPr>
              <p:cNvPr id="47" name="六边形 46">
                <a:extLst>
                  <a:ext uri="{FF2B5EF4-FFF2-40B4-BE49-F238E27FC236}">
                    <a16:creationId xmlns:a16="http://schemas.microsoft.com/office/drawing/2014/main" id="{35DA0615-3EA4-72D9-4235-BDC55BAED6DE}"/>
                  </a:ext>
                </a:extLst>
              </p:cNvPr>
              <p:cNvSpPr/>
              <p:nvPr/>
            </p:nvSpPr>
            <p:spPr>
              <a:xfrm>
                <a:off x="1320157" y="2040319"/>
                <a:ext cx="4887424" cy="1468694"/>
              </a:xfrm>
              <a:prstGeom prst="hexagon">
                <a:avLst>
                  <a:gd name="adj" fmla="val 40053"/>
                  <a:gd name="vf" fmla="val 115470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0">
                      <a:srgbClr val="FBCFAF"/>
                    </a:gs>
                    <a:gs pos="100000">
                      <a:srgbClr val="D1C9E0"/>
                    </a:gs>
                  </a:gsLst>
                  <a:lin ang="5400000" scaled="1"/>
                </a:gra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4EA7BA0A-5A1C-FA74-3645-764D630FE368}"/>
                  </a:ext>
                </a:extLst>
              </p:cNvPr>
              <p:cNvSpPr/>
              <p:nvPr/>
            </p:nvSpPr>
            <p:spPr>
              <a:xfrm>
                <a:off x="2683795" y="1816665"/>
                <a:ext cx="2160643" cy="447310"/>
              </a:xfrm>
              <a:prstGeom prst="rect">
                <a:avLst/>
              </a:prstGeom>
              <a:gradFill flip="none" rotWithShape="1">
                <a:gsLst>
                  <a:gs pos="0">
                    <a:srgbClr val="D1C9E0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DB3D94D5-DBDF-2311-5822-BF630379D7E5}"/>
                  </a:ext>
                </a:extLst>
              </p:cNvPr>
              <p:cNvSpPr/>
              <p:nvPr/>
            </p:nvSpPr>
            <p:spPr>
              <a:xfrm>
                <a:off x="3142545" y="1886431"/>
                <a:ext cx="12426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85B61E-ECA9-7E3C-95BD-B24EB3E8E990}"/>
                </a:ext>
              </a:extLst>
            </p:cNvPr>
            <p:cNvSpPr txBox="1"/>
            <p:nvPr/>
          </p:nvSpPr>
          <p:spPr>
            <a:xfrm>
              <a:off x="1907428" y="2407616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61F20E6-F234-DBA7-97DD-6485C4F3268A}"/>
              </a:ext>
            </a:extLst>
          </p:cNvPr>
          <p:cNvGrpSpPr/>
          <p:nvPr/>
        </p:nvGrpSpPr>
        <p:grpSpPr>
          <a:xfrm>
            <a:off x="1290794" y="4056419"/>
            <a:ext cx="4887424" cy="1692348"/>
            <a:chOff x="1087940" y="1736652"/>
            <a:chExt cx="4887424" cy="1692348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8C5FDCE9-D1E0-D116-4798-2BC33FD280FB}"/>
                </a:ext>
              </a:extLst>
            </p:cNvPr>
            <p:cNvGrpSpPr/>
            <p:nvPr/>
          </p:nvGrpSpPr>
          <p:grpSpPr>
            <a:xfrm>
              <a:off x="1087940" y="1736652"/>
              <a:ext cx="4887424" cy="1692348"/>
              <a:chOff x="1320157" y="1816665"/>
              <a:chExt cx="4887424" cy="1692348"/>
            </a:xfrm>
          </p:grpSpPr>
          <p:sp>
            <p:nvSpPr>
              <p:cNvPr id="53" name="六边形 52">
                <a:extLst>
                  <a:ext uri="{FF2B5EF4-FFF2-40B4-BE49-F238E27FC236}">
                    <a16:creationId xmlns:a16="http://schemas.microsoft.com/office/drawing/2014/main" id="{8183F745-D140-395C-C458-9479BACBC294}"/>
                  </a:ext>
                </a:extLst>
              </p:cNvPr>
              <p:cNvSpPr/>
              <p:nvPr/>
            </p:nvSpPr>
            <p:spPr>
              <a:xfrm>
                <a:off x="1320157" y="2040319"/>
                <a:ext cx="4887424" cy="1468694"/>
              </a:xfrm>
              <a:prstGeom prst="hexagon">
                <a:avLst>
                  <a:gd name="adj" fmla="val 40053"/>
                  <a:gd name="vf" fmla="val 115470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0">
                      <a:srgbClr val="FBCFAF"/>
                    </a:gs>
                    <a:gs pos="100000">
                      <a:srgbClr val="D1C9E0"/>
                    </a:gs>
                  </a:gsLst>
                  <a:lin ang="5400000" scaled="1"/>
                </a:gra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ym typeface="+mn-lt"/>
                </a:endParaRP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94BFF04E-1674-8FF0-DFC2-716B87CC7079}"/>
                  </a:ext>
                </a:extLst>
              </p:cNvPr>
              <p:cNvSpPr/>
              <p:nvPr/>
            </p:nvSpPr>
            <p:spPr>
              <a:xfrm>
                <a:off x="2683795" y="1816665"/>
                <a:ext cx="2160643" cy="447310"/>
              </a:xfrm>
              <a:prstGeom prst="rect">
                <a:avLst/>
              </a:prstGeom>
              <a:gradFill flip="none" rotWithShape="1">
                <a:gsLst>
                  <a:gs pos="0">
                    <a:srgbClr val="D1C9E0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76200" dist="254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48C7B00C-65D9-D2AF-693E-1AB5AA10030F}"/>
                  </a:ext>
                </a:extLst>
              </p:cNvPr>
              <p:cNvSpPr/>
              <p:nvPr/>
            </p:nvSpPr>
            <p:spPr>
              <a:xfrm>
                <a:off x="3142545" y="1886431"/>
                <a:ext cx="124264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9E32CE-FF90-2D1D-1BC5-C59239DCCEAA}"/>
                </a:ext>
              </a:extLst>
            </p:cNvPr>
            <p:cNvSpPr txBox="1"/>
            <p:nvPr/>
          </p:nvSpPr>
          <p:spPr>
            <a:xfrm>
              <a:off x="1907428" y="2407616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285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9CDCC4-A1E4-471B-23F1-73967C47B72C}"/>
              </a:ext>
            </a:extLst>
          </p:cNvPr>
          <p:cNvGrpSpPr/>
          <p:nvPr/>
        </p:nvGrpSpPr>
        <p:grpSpPr>
          <a:xfrm>
            <a:off x="-379001" y="770872"/>
            <a:ext cx="13064268" cy="6641934"/>
            <a:chOff x="-379001" y="-139657"/>
            <a:chExt cx="13064268" cy="66419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A2B1255-B6C4-73EF-F55D-3FB1D6AF6E87}"/>
                </a:ext>
              </a:extLst>
            </p:cNvPr>
            <p:cNvSpPr/>
            <p:nvPr/>
          </p:nvSpPr>
          <p:spPr>
            <a:xfrm>
              <a:off x="-379001" y="-13965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854604-D221-4715-8A03-277E36B8453F}"/>
                </a:ext>
              </a:extLst>
            </p:cNvPr>
            <p:cNvSpPr/>
            <p:nvPr/>
          </p:nvSpPr>
          <p:spPr>
            <a:xfrm>
              <a:off x="-379001" y="114264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448381-214A-110A-C97D-371F4DB5DAD2}"/>
                </a:ext>
              </a:extLst>
            </p:cNvPr>
            <p:cNvSpPr/>
            <p:nvPr/>
          </p:nvSpPr>
          <p:spPr>
            <a:xfrm>
              <a:off x="-379001" y="368186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ln w="762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BCFA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28FDC3-3906-0405-C7F6-60B66D31A671}"/>
                </a:ext>
              </a:extLst>
            </p:cNvPr>
            <p:cNvSpPr/>
            <p:nvPr/>
          </p:nvSpPr>
          <p:spPr>
            <a:xfrm>
              <a:off x="-379001" y="62210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4EEEFAA-5387-2303-F738-499D85435F01}"/>
                </a:ext>
              </a:extLst>
            </p:cNvPr>
            <p:cNvSpPr/>
            <p:nvPr/>
          </p:nvSpPr>
          <p:spPr>
            <a:xfrm>
              <a:off x="-379001" y="876029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1586990" y="1283710"/>
            <a:ext cx="38298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99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4236656" y="1278714"/>
            <a:ext cx="704461" cy="704461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942002" y="3456682"/>
            <a:ext cx="1224472" cy="1224472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D57EEC-7440-D073-FB2E-759A71C5F60F}"/>
              </a:ext>
            </a:extLst>
          </p:cNvPr>
          <p:cNvGrpSpPr/>
          <p:nvPr/>
        </p:nvGrpSpPr>
        <p:grpSpPr>
          <a:xfrm>
            <a:off x="2308342" y="3844063"/>
            <a:ext cx="3214341" cy="545702"/>
            <a:chOff x="2521296" y="586300"/>
            <a:chExt cx="3214341" cy="545702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00644EEB-9611-84BE-78D1-B2902455EB93}"/>
                </a:ext>
              </a:extLst>
            </p:cNvPr>
            <p:cNvSpPr/>
            <p:nvPr/>
          </p:nvSpPr>
          <p:spPr>
            <a:xfrm>
              <a:off x="2521296" y="586300"/>
              <a:ext cx="3214341" cy="545702"/>
            </a:xfrm>
            <a:prstGeom prst="parallelogram">
              <a:avLst>
                <a:gd name="adj" fmla="val 22160"/>
              </a:avLst>
            </a:prstGeom>
            <a:gradFill flip="none" rotWithShape="1">
              <a:gsLst>
                <a:gs pos="0">
                  <a:srgbClr val="FAC69F"/>
                </a:gs>
                <a:gs pos="84000">
                  <a:srgbClr val="FAC69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E7025D-CE06-4DF9-3483-5A38900B8403}"/>
                </a:ext>
              </a:extLst>
            </p:cNvPr>
            <p:cNvSpPr txBox="1"/>
            <p:nvPr/>
          </p:nvSpPr>
          <p:spPr>
            <a:xfrm>
              <a:off x="2907003" y="650892"/>
              <a:ext cx="12331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</a:t>
              </a:r>
              <a:endPara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231910" y="469245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2772530" y="6043198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F726AA-E9C5-169B-4864-567BF0FC0621}"/>
              </a:ext>
            </a:extLst>
          </p:cNvPr>
          <p:cNvGrpSpPr/>
          <p:nvPr/>
        </p:nvGrpSpPr>
        <p:grpSpPr>
          <a:xfrm>
            <a:off x="6096000" y="2165545"/>
            <a:ext cx="3914573" cy="864771"/>
            <a:chOff x="1357006" y="1763116"/>
            <a:chExt cx="4353232" cy="86477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F332BE-673E-AD10-F84D-8CEC4AA2C253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E7AE04-05E6-2BCA-9D30-E46774618B06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949902C-004E-D7AF-4D48-216C7D7C4842}"/>
              </a:ext>
            </a:extLst>
          </p:cNvPr>
          <p:cNvSpPr txBox="1"/>
          <p:nvPr/>
        </p:nvSpPr>
        <p:spPr>
          <a:xfrm>
            <a:off x="6812658" y="238232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A0521-6E1C-021F-B80F-25ACE96D3552}"/>
              </a:ext>
            </a:extLst>
          </p:cNvPr>
          <p:cNvSpPr txBox="1"/>
          <p:nvPr/>
        </p:nvSpPr>
        <p:spPr>
          <a:xfrm>
            <a:off x="6096000" y="3231366"/>
            <a:ext cx="463035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8124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46"/>
          <p:cNvSpPr/>
          <p:nvPr/>
        </p:nvSpPr>
        <p:spPr bwMode="auto">
          <a:xfrm>
            <a:off x="2670607" y="1755440"/>
            <a:ext cx="3247676" cy="3656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Freeform 46"/>
          <p:cNvSpPr/>
          <p:nvPr/>
        </p:nvSpPr>
        <p:spPr bwMode="auto">
          <a:xfrm>
            <a:off x="6349894" y="1755440"/>
            <a:ext cx="3247676" cy="3656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1168430" y="2724524"/>
            <a:ext cx="1933306" cy="171830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Freeform 5" descr="D:\51PPT模板网\51pptmoban.com\图片.jpg"/>
          <p:cNvSpPr/>
          <p:nvPr/>
        </p:nvSpPr>
        <p:spPr bwMode="auto">
          <a:xfrm>
            <a:off x="4925332" y="2509345"/>
            <a:ext cx="2417513" cy="2148660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9166442" y="2724524"/>
            <a:ext cx="1933306" cy="171830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H="1">
            <a:off x="3220339" y="3576807"/>
            <a:ext cx="1642556" cy="0"/>
          </a:xfrm>
          <a:prstGeom prst="line">
            <a:avLst/>
          </a:prstGeom>
          <a:noFill/>
          <a:ln w="19050" cmpd="sng">
            <a:solidFill>
              <a:schemeClr val="bg1">
                <a:lumMod val="50000"/>
              </a:schemeClr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7433854" y="3576807"/>
            <a:ext cx="1642557" cy="0"/>
          </a:xfrm>
          <a:prstGeom prst="line">
            <a:avLst/>
          </a:prstGeom>
          <a:noFill/>
          <a:ln w="19050" cmpd="sng">
            <a:solidFill>
              <a:schemeClr val="bg1">
                <a:lumMod val="50000"/>
              </a:schemeClr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049948" y="2723093"/>
            <a:ext cx="1957982" cy="76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049948" y="3670250"/>
            <a:ext cx="1957982" cy="76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7262022" y="2723094"/>
            <a:ext cx="1957982" cy="76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7262022" y="3670249"/>
            <a:ext cx="1957982" cy="76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KSO_Shape">
            <a:extLst>
              <a:ext uri="{FF2B5EF4-FFF2-40B4-BE49-F238E27FC236}">
                <a16:creationId xmlns:a16="http://schemas.microsoft.com/office/drawing/2014/main" id="{FD9EC800-D42B-75AD-91F9-548669D6C40B}"/>
              </a:ext>
            </a:extLst>
          </p:cNvPr>
          <p:cNvSpPr/>
          <p:nvPr/>
        </p:nvSpPr>
        <p:spPr>
          <a:xfrm>
            <a:off x="1875949" y="3260933"/>
            <a:ext cx="524401" cy="444866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27">
              <a:solidFill>
                <a:schemeClr val="tx1"/>
              </a:solidFill>
            </a:endParaRPr>
          </a:p>
        </p:txBody>
      </p:sp>
      <p:sp>
        <p:nvSpPr>
          <p:cNvPr id="3" name="KSO_Shape" descr="D:\51PPT模板网\51pptmoban.com\图片.jpg">
            <a:extLst>
              <a:ext uri="{FF2B5EF4-FFF2-40B4-BE49-F238E27FC236}">
                <a16:creationId xmlns:a16="http://schemas.microsoft.com/office/drawing/2014/main" id="{F695323E-8755-AD9F-AC3B-7DEE26DF4D95}"/>
              </a:ext>
            </a:extLst>
          </p:cNvPr>
          <p:cNvSpPr>
            <a:spLocks/>
          </p:cNvSpPr>
          <p:nvPr/>
        </p:nvSpPr>
        <p:spPr bwMode="auto">
          <a:xfrm>
            <a:off x="9882605" y="3314606"/>
            <a:ext cx="499054" cy="524401"/>
          </a:xfrm>
          <a:custGeom>
            <a:avLst/>
            <a:gdLst>
              <a:gd name="T0" fmla="*/ 2147483646 w 475"/>
              <a:gd name="T1" fmla="*/ 2147483646 h 499"/>
              <a:gd name="T2" fmla="*/ 0 w 475"/>
              <a:gd name="T3" fmla="*/ 2147483646 h 499"/>
              <a:gd name="T4" fmla="*/ 0 w 475"/>
              <a:gd name="T5" fmla="*/ 2147483646 h 499"/>
              <a:gd name="T6" fmla="*/ 2147483646 w 475"/>
              <a:gd name="T7" fmla="*/ 2147483646 h 499"/>
              <a:gd name="T8" fmla="*/ 2147483646 w 475"/>
              <a:gd name="T9" fmla="*/ 2147483646 h 499"/>
              <a:gd name="T10" fmla="*/ 2147483646 w 475"/>
              <a:gd name="T11" fmla="*/ 2147483646 h 499"/>
              <a:gd name="T12" fmla="*/ 2147483646 w 475"/>
              <a:gd name="T13" fmla="*/ 2147483646 h 499"/>
              <a:gd name="T14" fmla="*/ 2147483646 w 475"/>
              <a:gd name="T15" fmla="*/ 2147483646 h 499"/>
              <a:gd name="T16" fmla="*/ 2147483646 w 475"/>
              <a:gd name="T17" fmla="*/ 2147483646 h 499"/>
              <a:gd name="T18" fmla="*/ 2147483646 w 475"/>
              <a:gd name="T19" fmla="*/ 2147483646 h 499"/>
              <a:gd name="T20" fmla="*/ 2147483646 w 475"/>
              <a:gd name="T21" fmla="*/ 2147483646 h 499"/>
              <a:gd name="T22" fmla="*/ 2147483646 w 475"/>
              <a:gd name="T23" fmla="*/ 2147483646 h 499"/>
              <a:gd name="T24" fmla="*/ 2147483646 w 475"/>
              <a:gd name="T25" fmla="*/ 2147483646 h 499"/>
              <a:gd name="T26" fmla="*/ 2147483646 w 475"/>
              <a:gd name="T27" fmla="*/ 2147483646 h 499"/>
              <a:gd name="T28" fmla="*/ 2147483646 w 475"/>
              <a:gd name="T29" fmla="*/ 2147483646 h 499"/>
              <a:gd name="T30" fmla="*/ 2147483646 w 475"/>
              <a:gd name="T31" fmla="*/ 2147483646 h 499"/>
              <a:gd name="T32" fmla="*/ 2147483646 w 475"/>
              <a:gd name="T33" fmla="*/ 2147483646 h 499"/>
              <a:gd name="T34" fmla="*/ 2147483646 w 475"/>
              <a:gd name="T35" fmla="*/ 2147483646 h 499"/>
              <a:gd name="T36" fmla="*/ 2147483646 w 475"/>
              <a:gd name="T37" fmla="*/ 2147483646 h 499"/>
              <a:gd name="T38" fmla="*/ 2147483646 w 475"/>
              <a:gd name="T39" fmla="*/ 2147483646 h 499"/>
              <a:gd name="T40" fmla="*/ 2147483646 w 475"/>
              <a:gd name="T41" fmla="*/ 2147483646 h 499"/>
              <a:gd name="T42" fmla="*/ 2147483646 w 475"/>
              <a:gd name="T43" fmla="*/ 2147483646 h 499"/>
              <a:gd name="T44" fmla="*/ 2147483646 w 475"/>
              <a:gd name="T45" fmla="*/ 2147483646 h 499"/>
              <a:gd name="T46" fmla="*/ 2147483646 w 475"/>
              <a:gd name="T47" fmla="*/ 2147483646 h 499"/>
              <a:gd name="T48" fmla="*/ 2147483646 w 475"/>
              <a:gd name="T49" fmla="*/ 0 h 499"/>
              <a:gd name="T50" fmla="*/ 2147483646 w 475"/>
              <a:gd name="T51" fmla="*/ 2147483646 h 499"/>
              <a:gd name="T52" fmla="*/ 2147483646 w 475"/>
              <a:gd name="T53" fmla="*/ 2147483646 h 499"/>
              <a:gd name="T54" fmla="*/ 2147483646 w 475"/>
              <a:gd name="T55" fmla="*/ 2147483646 h 499"/>
              <a:gd name="T56" fmla="*/ 2147483646 w 475"/>
              <a:gd name="T57" fmla="*/ 2147483646 h 499"/>
              <a:gd name="T58" fmla="*/ 2147483646 w 475"/>
              <a:gd name="T59" fmla="*/ 2147483646 h 499"/>
              <a:gd name="T60" fmla="*/ 2147483646 w 475"/>
              <a:gd name="T61" fmla="*/ 2147483646 h 499"/>
              <a:gd name="T62" fmla="*/ 2147483646 w 475"/>
              <a:gd name="T63" fmla="*/ 2147483646 h 499"/>
              <a:gd name="T64" fmla="*/ 2147483646 w 475"/>
              <a:gd name="T65" fmla="*/ 2147483646 h 499"/>
              <a:gd name="T66" fmla="*/ 2147483646 w 475"/>
              <a:gd name="T67" fmla="*/ 2147483646 h 499"/>
              <a:gd name="T68" fmla="*/ 2147483646 w 475"/>
              <a:gd name="T69" fmla="*/ 2147483646 h 499"/>
              <a:gd name="T70" fmla="*/ 2147483646 w 475"/>
              <a:gd name="T71" fmla="*/ 2147483646 h 4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162972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00644EEB-9611-84BE-78D1-B2902455EB93}"/>
              </a:ext>
            </a:extLst>
          </p:cNvPr>
          <p:cNvSpPr/>
          <p:nvPr/>
        </p:nvSpPr>
        <p:spPr>
          <a:xfrm>
            <a:off x="2521296" y="586300"/>
            <a:ext cx="3214341" cy="545702"/>
          </a:xfrm>
          <a:prstGeom prst="parallelogram">
            <a:avLst>
              <a:gd name="adj" fmla="val 22160"/>
            </a:avLst>
          </a:prstGeom>
          <a:gradFill flip="none" rotWithShape="1">
            <a:gsLst>
              <a:gs pos="0">
                <a:srgbClr val="FAC69F"/>
              </a:gs>
              <a:gs pos="84000">
                <a:srgbClr val="FAC69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9CDCC4-A1E4-471B-23F1-73967C47B72C}"/>
              </a:ext>
            </a:extLst>
          </p:cNvPr>
          <p:cNvGrpSpPr/>
          <p:nvPr/>
        </p:nvGrpSpPr>
        <p:grpSpPr>
          <a:xfrm>
            <a:off x="-379001" y="770872"/>
            <a:ext cx="13064268" cy="6641934"/>
            <a:chOff x="-379001" y="-139657"/>
            <a:chExt cx="13064268" cy="66419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A2B1255-B6C4-73EF-F55D-3FB1D6AF6E87}"/>
                </a:ext>
              </a:extLst>
            </p:cNvPr>
            <p:cNvSpPr/>
            <p:nvPr/>
          </p:nvSpPr>
          <p:spPr>
            <a:xfrm>
              <a:off x="-379001" y="-13965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854604-D221-4715-8A03-277E36B8453F}"/>
                </a:ext>
              </a:extLst>
            </p:cNvPr>
            <p:cNvSpPr/>
            <p:nvPr/>
          </p:nvSpPr>
          <p:spPr>
            <a:xfrm>
              <a:off x="-379001" y="114264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448381-214A-110A-C97D-371F4DB5DAD2}"/>
                </a:ext>
              </a:extLst>
            </p:cNvPr>
            <p:cNvSpPr/>
            <p:nvPr/>
          </p:nvSpPr>
          <p:spPr>
            <a:xfrm>
              <a:off x="-379001" y="368186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ln w="762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BCFA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28FDC3-3906-0405-C7F6-60B66D31A671}"/>
                </a:ext>
              </a:extLst>
            </p:cNvPr>
            <p:cNvSpPr/>
            <p:nvPr/>
          </p:nvSpPr>
          <p:spPr>
            <a:xfrm>
              <a:off x="-379001" y="62210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4EEEFAA-5387-2303-F738-499D85435F01}"/>
                </a:ext>
              </a:extLst>
            </p:cNvPr>
            <p:cNvSpPr/>
            <p:nvPr/>
          </p:nvSpPr>
          <p:spPr>
            <a:xfrm>
              <a:off x="-379001" y="876029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778511" y="328006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10228708" y="890852"/>
            <a:ext cx="704461" cy="70446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853409" y="3864284"/>
            <a:ext cx="1224472" cy="1224472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E7025D-CE06-4DF9-3483-5A38900B8403}"/>
              </a:ext>
            </a:extLst>
          </p:cNvPr>
          <p:cNvSpPr txBox="1"/>
          <p:nvPr/>
        </p:nvSpPr>
        <p:spPr>
          <a:xfrm>
            <a:off x="2907003" y="650892"/>
            <a:ext cx="2364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zh-CN" altLang="en-US" sz="2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231910" y="469245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2772530" y="6043198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F726AA-E9C5-169B-4864-567BF0FC0621}"/>
              </a:ext>
            </a:extLst>
          </p:cNvPr>
          <p:cNvGrpSpPr/>
          <p:nvPr/>
        </p:nvGrpSpPr>
        <p:grpSpPr>
          <a:xfrm>
            <a:off x="1935504" y="1763116"/>
            <a:ext cx="3914573" cy="864771"/>
            <a:chOff x="1357006" y="1763116"/>
            <a:chExt cx="4353232" cy="86477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F332BE-673E-AD10-F84D-8CEC4AA2C253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E7AE04-05E6-2BCA-9D30-E46774618B06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509CAD-5529-CA07-C649-E0BD941DBC97}"/>
              </a:ext>
            </a:extLst>
          </p:cNvPr>
          <p:cNvSpPr txBox="1"/>
          <p:nvPr/>
        </p:nvSpPr>
        <p:spPr>
          <a:xfrm>
            <a:off x="2148586" y="1764902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4B18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solidFill>
                <a:srgbClr val="F4B18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49902C-004E-D7AF-4D48-216C7D7C4842}"/>
              </a:ext>
            </a:extLst>
          </p:cNvPr>
          <p:cNvSpPr txBox="1"/>
          <p:nvPr/>
        </p:nvSpPr>
        <p:spPr>
          <a:xfrm>
            <a:off x="3161449" y="1979894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967849-732E-08B6-5AF6-8A2A54C97D83}"/>
              </a:ext>
            </a:extLst>
          </p:cNvPr>
          <p:cNvGrpSpPr/>
          <p:nvPr/>
        </p:nvGrpSpPr>
        <p:grpSpPr>
          <a:xfrm>
            <a:off x="6314135" y="1763116"/>
            <a:ext cx="3914573" cy="864771"/>
            <a:chOff x="1357006" y="1763116"/>
            <a:chExt cx="4353232" cy="864771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A4E1592-0301-BF59-EAE6-A795D960AE4D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9FDE369-A673-EA7A-CDE0-B135E5A29DB2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042F29A-A15A-3DE4-619A-D35A693F9CE8}"/>
              </a:ext>
            </a:extLst>
          </p:cNvPr>
          <p:cNvSpPr txBox="1"/>
          <p:nvPr/>
        </p:nvSpPr>
        <p:spPr>
          <a:xfrm>
            <a:off x="6527217" y="1764902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4B18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solidFill>
                <a:srgbClr val="F4B18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9499981-D168-8C14-DE7C-D376AC4DA0F9}"/>
              </a:ext>
            </a:extLst>
          </p:cNvPr>
          <p:cNvSpPr txBox="1"/>
          <p:nvPr/>
        </p:nvSpPr>
        <p:spPr>
          <a:xfrm>
            <a:off x="7540080" y="1979894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677F655-C712-A6C5-D16A-A9484F80A87D}"/>
              </a:ext>
            </a:extLst>
          </p:cNvPr>
          <p:cNvGrpSpPr/>
          <p:nvPr/>
        </p:nvGrpSpPr>
        <p:grpSpPr>
          <a:xfrm>
            <a:off x="1935504" y="3279382"/>
            <a:ext cx="3914573" cy="864771"/>
            <a:chOff x="1357006" y="1763116"/>
            <a:chExt cx="4353232" cy="864771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A0EEDEF-66B7-37D6-943B-6A8213AA3077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80C9373B-C1A1-C268-342F-ADFD63A1F9AE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E7CBD024-F9BF-640C-9554-EE86F932599D}"/>
              </a:ext>
            </a:extLst>
          </p:cNvPr>
          <p:cNvSpPr txBox="1"/>
          <p:nvPr/>
        </p:nvSpPr>
        <p:spPr>
          <a:xfrm>
            <a:off x="2148586" y="3281168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4B18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solidFill>
                <a:srgbClr val="F4B18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8F4836D-31C5-68A0-B74C-E9B41AD0F7AB}"/>
              </a:ext>
            </a:extLst>
          </p:cNvPr>
          <p:cNvSpPr txBox="1"/>
          <p:nvPr/>
        </p:nvSpPr>
        <p:spPr>
          <a:xfrm>
            <a:off x="3161449" y="3496160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/>
              <a:t>单击此处添加标题文本</a:t>
            </a:r>
            <a:endParaRPr lang="zh-CN" altLang="en-US" b="1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327CB82-8803-C807-4B89-C99C86FF9BCA}"/>
              </a:ext>
            </a:extLst>
          </p:cNvPr>
          <p:cNvGrpSpPr/>
          <p:nvPr/>
        </p:nvGrpSpPr>
        <p:grpSpPr>
          <a:xfrm>
            <a:off x="6314135" y="3279382"/>
            <a:ext cx="3914573" cy="864771"/>
            <a:chOff x="1357006" y="1763116"/>
            <a:chExt cx="4353232" cy="864771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0313925-80DB-B235-EFDF-8E64E882F68D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D7447703-A245-E2E1-3201-951A2AEE0A1E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9689E6F4-8010-6D33-4A13-A84745736D76}"/>
              </a:ext>
            </a:extLst>
          </p:cNvPr>
          <p:cNvSpPr txBox="1"/>
          <p:nvPr/>
        </p:nvSpPr>
        <p:spPr>
          <a:xfrm>
            <a:off x="6527217" y="3281168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4B183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solidFill>
                <a:srgbClr val="F4B183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F3BB8BF-396A-3D2C-0BC2-7BC6BBAA5780}"/>
              </a:ext>
            </a:extLst>
          </p:cNvPr>
          <p:cNvSpPr txBox="1"/>
          <p:nvPr/>
        </p:nvSpPr>
        <p:spPr>
          <a:xfrm>
            <a:off x="7540080" y="3496160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8702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12"/>
          <p:cNvGrpSpPr/>
          <p:nvPr/>
        </p:nvGrpSpPr>
        <p:grpSpPr bwMode="auto">
          <a:xfrm>
            <a:off x="4211156" y="3559260"/>
            <a:ext cx="1799958" cy="1953011"/>
            <a:chOff x="4277618" y="3489753"/>
            <a:chExt cx="1677196" cy="1819570"/>
          </a:xfrm>
        </p:grpSpPr>
        <p:sp>
          <p:nvSpPr>
            <p:cNvPr id="33" name="等腰三角形 51"/>
            <p:cNvSpPr>
              <a:spLocks noChangeArrowheads="1"/>
            </p:cNvSpPr>
            <p:nvPr/>
          </p:nvSpPr>
          <p:spPr bwMode="auto">
            <a:xfrm>
              <a:off x="4277618" y="3489753"/>
              <a:ext cx="1676894" cy="1819570"/>
            </a:xfrm>
            <a:custGeom>
              <a:avLst/>
              <a:gdLst>
                <a:gd name="T0" fmla="*/ 0 w 1260000"/>
                <a:gd name="T1" fmla="*/ 0 h 1367762"/>
                <a:gd name="T2" fmla="*/ 1260000 w 1260000"/>
                <a:gd name="T3" fmla="*/ 1367762 h 1367762"/>
              </a:gdLst>
              <a:ahLst/>
              <a:cxnLst/>
              <a:rect l="T0" t="T1" r="T2" b="T3"/>
              <a:pathLst>
                <a:path w="1260000" h="1367762">
                  <a:moveTo>
                    <a:pt x="216016" y="0"/>
                  </a:moveTo>
                  <a:lnTo>
                    <a:pt x="287857" y="107762"/>
                  </a:lnTo>
                  <a:lnTo>
                    <a:pt x="852738" y="107762"/>
                  </a:lnTo>
                  <a:cubicBezTo>
                    <a:pt x="874619" y="323286"/>
                    <a:pt x="1044854" y="494352"/>
                    <a:pt x="1260000" y="517549"/>
                  </a:cubicBezTo>
                  <a:lnTo>
                    <a:pt x="1260000" y="1043866"/>
                  </a:lnTo>
                  <a:lnTo>
                    <a:pt x="1152000" y="1115866"/>
                  </a:lnTo>
                  <a:lnTo>
                    <a:pt x="1260000" y="1187866"/>
                  </a:lnTo>
                  <a:lnTo>
                    <a:pt x="1260000" y="1367762"/>
                  </a:lnTo>
                  <a:lnTo>
                    <a:pt x="0" y="1367762"/>
                  </a:lnTo>
                  <a:lnTo>
                    <a:pt x="0" y="107762"/>
                  </a:lnTo>
                  <a:lnTo>
                    <a:pt x="144175" y="1077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zh-CN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34" name="矩形 83"/>
            <p:cNvSpPr>
              <a:spLocks noChangeArrowheads="1"/>
            </p:cNvSpPr>
            <p:nvPr/>
          </p:nvSpPr>
          <p:spPr bwMode="auto">
            <a:xfrm>
              <a:off x="4277618" y="4255721"/>
              <a:ext cx="1677196" cy="34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103" eaLnBrk="1" hangingPunct="1">
                <a:defRPr/>
              </a:pPr>
              <a:r>
                <a:rPr lang="zh-CN" altLang="en-US" b="1" kern="0" dirty="0">
                  <a:solidFill>
                    <a:srgbClr val="263238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4" name="组合 13"/>
          <p:cNvGrpSpPr/>
          <p:nvPr/>
        </p:nvGrpSpPr>
        <p:grpSpPr bwMode="auto">
          <a:xfrm>
            <a:off x="6010790" y="3712638"/>
            <a:ext cx="1954715" cy="1799633"/>
            <a:chOff x="5954512" y="3632651"/>
            <a:chExt cx="1821398" cy="1676672"/>
          </a:xfrm>
        </p:grpSpPr>
        <p:sp>
          <p:nvSpPr>
            <p:cNvPr id="31" name="矩形 42"/>
            <p:cNvSpPr>
              <a:spLocks noChangeArrowheads="1"/>
            </p:cNvSpPr>
            <p:nvPr/>
          </p:nvSpPr>
          <p:spPr bwMode="auto">
            <a:xfrm>
              <a:off x="5954512" y="3632651"/>
              <a:ext cx="1821398" cy="1676672"/>
            </a:xfrm>
            <a:custGeom>
              <a:avLst/>
              <a:gdLst>
                <a:gd name="T0" fmla="*/ 0 w 1368152"/>
                <a:gd name="T1" fmla="*/ 0 h 1260000"/>
                <a:gd name="T2" fmla="*/ 1368152 w 1368152"/>
                <a:gd name="T3" fmla="*/ 1260000 h 1260000"/>
              </a:gdLst>
              <a:ahLst/>
              <a:cxnLst/>
              <a:rect l="T0" t="T1" r="T2" b="T3"/>
              <a:pathLst>
                <a:path w="1368152" h="1260000">
                  <a:moveTo>
                    <a:pt x="108000" y="936104"/>
                  </a:moveTo>
                  <a:lnTo>
                    <a:pt x="108000" y="1080104"/>
                  </a:lnTo>
                  <a:lnTo>
                    <a:pt x="0" y="1008104"/>
                  </a:lnTo>
                  <a:close/>
                  <a:moveTo>
                    <a:pt x="518222" y="0"/>
                  </a:moveTo>
                  <a:lnTo>
                    <a:pt x="1075047" y="0"/>
                  </a:lnTo>
                  <a:lnTo>
                    <a:pt x="1145229" y="105273"/>
                  </a:lnTo>
                  <a:lnTo>
                    <a:pt x="1215411" y="0"/>
                  </a:lnTo>
                  <a:lnTo>
                    <a:pt x="1368152" y="0"/>
                  </a:lnTo>
                  <a:lnTo>
                    <a:pt x="1368152" y="1260000"/>
                  </a:lnTo>
                  <a:lnTo>
                    <a:pt x="108152" y="1260000"/>
                  </a:lnTo>
                  <a:lnTo>
                    <a:pt x="108152" y="410070"/>
                  </a:lnTo>
                  <a:cubicBezTo>
                    <a:pt x="324617" y="388083"/>
                    <a:pt x="496235" y="216464"/>
                    <a:pt x="5182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2" name="矩形 84"/>
            <p:cNvSpPr>
              <a:spLocks noChangeArrowheads="1"/>
            </p:cNvSpPr>
            <p:nvPr/>
          </p:nvSpPr>
          <p:spPr bwMode="auto">
            <a:xfrm>
              <a:off x="6098574" y="4208658"/>
              <a:ext cx="1677197" cy="34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103" eaLnBrk="1" hangingPunct="1">
                <a:defRPr/>
              </a:pPr>
              <a:r>
                <a:rPr lang="zh-CN" altLang="en-US" b="1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9" name="矩形 35"/>
          <p:cNvSpPr>
            <a:spLocks noChangeArrowheads="1"/>
          </p:cNvSpPr>
          <p:nvPr/>
        </p:nvSpPr>
        <p:spPr bwMode="auto">
          <a:xfrm>
            <a:off x="6165871" y="1759626"/>
            <a:ext cx="1799634" cy="1799883"/>
          </a:xfrm>
          <a:custGeom>
            <a:avLst/>
            <a:gdLst>
              <a:gd name="T0" fmla="*/ 0 w 1260000"/>
              <a:gd name="T1" fmla="*/ 0 h 1368389"/>
              <a:gd name="T2" fmla="*/ 1260000 w 1260000"/>
              <a:gd name="T3" fmla="*/ 1368389 h 1368389"/>
              <a:gd name="connsiteX0" fmla="*/ 965077 w 1260000"/>
              <a:gd name="connsiteY0" fmla="*/ 1260389 h 1368389"/>
              <a:gd name="connsiteX1" fmla="*/ 1037077 w 1260000"/>
              <a:gd name="connsiteY1" fmla="*/ 1368389 h 1368389"/>
              <a:gd name="connsiteX2" fmla="*/ 965077 w 1260000"/>
              <a:gd name="connsiteY2" fmla="*/ 1260389 h 1368389"/>
              <a:gd name="connsiteX3" fmla="*/ 0 w 1260000"/>
              <a:gd name="connsiteY3" fmla="*/ 0 h 1368389"/>
              <a:gd name="connsiteX4" fmla="*/ 1260000 w 1260000"/>
              <a:gd name="connsiteY4" fmla="*/ 0 h 1368389"/>
              <a:gd name="connsiteX5" fmla="*/ 1260000 w 1260000"/>
              <a:gd name="connsiteY5" fmla="*/ 1260000 h 1368389"/>
              <a:gd name="connsiteX6" fmla="*/ 409787 w 1260000"/>
              <a:gd name="connsiteY6" fmla="*/ 1260000 h 1368389"/>
              <a:gd name="connsiteX7" fmla="*/ 0 w 1260000"/>
              <a:gd name="connsiteY7" fmla="*/ 852738 h 1368389"/>
              <a:gd name="connsiteX8" fmla="*/ 0 w 1260000"/>
              <a:gd name="connsiteY8" fmla="*/ 288016 h 1368389"/>
              <a:gd name="connsiteX9" fmla="*/ 108000 w 1260000"/>
              <a:gd name="connsiteY9" fmla="*/ 216016 h 1368389"/>
              <a:gd name="connsiteX10" fmla="*/ 0 w 1260000"/>
              <a:gd name="connsiteY10" fmla="*/ 144016 h 1368389"/>
              <a:gd name="connsiteX11" fmla="*/ 0 w 1260000"/>
              <a:gd name="connsiteY11" fmla="*/ 0 h 1368389"/>
              <a:gd name="connsiteX0" fmla="*/ 0 w 1260000"/>
              <a:gd name="connsiteY0" fmla="*/ 0 h 1260000"/>
              <a:gd name="connsiteX1" fmla="*/ 1260000 w 1260000"/>
              <a:gd name="connsiteY1" fmla="*/ 0 h 1260000"/>
              <a:gd name="connsiteX2" fmla="*/ 1260000 w 1260000"/>
              <a:gd name="connsiteY2" fmla="*/ 1260000 h 1260000"/>
              <a:gd name="connsiteX3" fmla="*/ 409787 w 1260000"/>
              <a:gd name="connsiteY3" fmla="*/ 1260000 h 1260000"/>
              <a:gd name="connsiteX4" fmla="*/ 0 w 1260000"/>
              <a:gd name="connsiteY4" fmla="*/ 852738 h 1260000"/>
              <a:gd name="connsiteX5" fmla="*/ 0 w 1260000"/>
              <a:gd name="connsiteY5" fmla="*/ 288016 h 1260000"/>
              <a:gd name="connsiteX6" fmla="*/ 108000 w 1260000"/>
              <a:gd name="connsiteY6" fmla="*/ 216016 h 1260000"/>
              <a:gd name="connsiteX7" fmla="*/ 0 w 1260000"/>
              <a:gd name="connsiteY7" fmla="*/ 144016 h 1260000"/>
              <a:gd name="connsiteX8" fmla="*/ 0 w 1260000"/>
              <a:gd name="connsiteY8" fmla="*/ 0 h 12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000" h="1260000">
                <a:moveTo>
                  <a:pt x="0" y="0"/>
                </a:moveTo>
                <a:lnTo>
                  <a:pt x="1260000" y="0"/>
                </a:lnTo>
                <a:lnTo>
                  <a:pt x="1260000" y="1260000"/>
                </a:lnTo>
                <a:lnTo>
                  <a:pt x="409787" y="1260000"/>
                </a:lnTo>
                <a:cubicBezTo>
                  <a:pt x="386590" y="1044854"/>
                  <a:pt x="215525" y="874619"/>
                  <a:pt x="0" y="852738"/>
                </a:cubicBezTo>
                <a:lnTo>
                  <a:pt x="0" y="288016"/>
                </a:lnTo>
                <a:lnTo>
                  <a:pt x="108000" y="216016"/>
                </a:lnTo>
                <a:lnTo>
                  <a:pt x="0" y="1440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zh-CN" dirty="0">
              <a:solidFill>
                <a:srgbClr val="263238"/>
              </a:solidFill>
              <a:sym typeface="+mn-lt"/>
            </a:endParaRPr>
          </a:p>
        </p:txBody>
      </p:sp>
      <p:sp>
        <p:nvSpPr>
          <p:cNvPr id="30" name="矩形 85"/>
          <p:cNvSpPr>
            <a:spLocks noChangeArrowheads="1"/>
          </p:cNvSpPr>
          <p:nvPr/>
        </p:nvSpPr>
        <p:spPr bwMode="auto">
          <a:xfrm>
            <a:off x="6180884" y="2253387"/>
            <a:ext cx="17999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103" eaLnBrk="1" hangingPunct="1">
              <a:defRPr/>
            </a:pPr>
            <a:r>
              <a:rPr lang="zh-CN" altLang="en-US" b="1" kern="0">
                <a:solidFill>
                  <a:srgbClr val="263238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组合 15"/>
          <p:cNvGrpSpPr/>
          <p:nvPr/>
        </p:nvGrpSpPr>
        <p:grpSpPr bwMode="auto">
          <a:xfrm>
            <a:off x="4211156" y="1759627"/>
            <a:ext cx="1954715" cy="1799633"/>
            <a:chOff x="4277618" y="1813081"/>
            <a:chExt cx="1821398" cy="1676672"/>
          </a:xfrm>
        </p:grpSpPr>
        <p:sp>
          <p:nvSpPr>
            <p:cNvPr id="27" name="等腰三角形 52"/>
            <p:cNvSpPr>
              <a:spLocks noChangeArrowheads="1"/>
            </p:cNvSpPr>
            <p:nvPr/>
          </p:nvSpPr>
          <p:spPr bwMode="auto">
            <a:xfrm rot="5400000">
              <a:off x="4349981" y="1740718"/>
              <a:ext cx="1676672" cy="1821398"/>
            </a:xfrm>
            <a:custGeom>
              <a:avLst/>
              <a:gdLst>
                <a:gd name="T0" fmla="*/ 0 w 1260000"/>
                <a:gd name="T1" fmla="*/ 0 h 1368000"/>
                <a:gd name="T2" fmla="*/ 1260000 w 1260000"/>
                <a:gd name="T3" fmla="*/ 1368000 h 1368000"/>
              </a:gdLst>
              <a:ahLst/>
              <a:cxnLst/>
              <a:rect l="T0" t="T1" r="T2" b="T3"/>
              <a:pathLst>
                <a:path w="1260000" h="1368000">
                  <a:moveTo>
                    <a:pt x="0" y="1368000"/>
                  </a:moveTo>
                  <a:lnTo>
                    <a:pt x="0" y="108000"/>
                  </a:lnTo>
                  <a:lnTo>
                    <a:pt x="144016" y="108000"/>
                  </a:lnTo>
                  <a:lnTo>
                    <a:pt x="216016" y="0"/>
                  </a:lnTo>
                  <a:lnTo>
                    <a:pt x="288016" y="108000"/>
                  </a:lnTo>
                  <a:lnTo>
                    <a:pt x="853021" y="108000"/>
                  </a:lnTo>
                  <a:cubicBezTo>
                    <a:pt x="876107" y="322207"/>
                    <a:pt x="1045793" y="491893"/>
                    <a:pt x="1260000" y="514979"/>
                  </a:cubicBezTo>
                  <a:lnTo>
                    <a:pt x="1260000" y="1080069"/>
                  </a:lnTo>
                  <a:lnTo>
                    <a:pt x="1152128" y="1151984"/>
                  </a:lnTo>
                  <a:lnTo>
                    <a:pt x="1260000" y="1223899"/>
                  </a:lnTo>
                  <a:lnTo>
                    <a:pt x="1260000" y="1368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8" name="矩形 86"/>
            <p:cNvSpPr>
              <a:spLocks noChangeArrowheads="1"/>
            </p:cNvSpPr>
            <p:nvPr/>
          </p:nvSpPr>
          <p:spPr bwMode="auto">
            <a:xfrm>
              <a:off x="4277618" y="2279719"/>
              <a:ext cx="1677197" cy="34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103" eaLnBrk="1" hangingPunct="1">
                <a:defRPr/>
              </a:pPr>
              <a:r>
                <a:rPr lang="zh-CN" altLang="en-US" b="1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5402392" y="3044592"/>
            <a:ext cx="1380400" cy="1182714"/>
            <a:chOff x="5387199" y="3010872"/>
            <a:chExt cx="1286460" cy="1101492"/>
          </a:xfrm>
        </p:grpSpPr>
        <p:sp>
          <p:nvSpPr>
            <p:cNvPr id="13" name="椭圆 88" descr="D:\51PPT模板网\51pptmoban.com\图片.jpg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 defTabSz="914103">
                <a:defRPr/>
              </a:pPr>
              <a:endParaRPr lang="zh-CN" altLang="zh-CN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87"/>
            <p:cNvSpPr>
              <a:spLocks noChangeArrowheads="1"/>
            </p:cNvSpPr>
            <p:nvPr/>
          </p:nvSpPr>
          <p:spPr bwMode="auto">
            <a:xfrm>
              <a:off x="5387199" y="3379022"/>
              <a:ext cx="1286460" cy="3439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defTabSz="914103">
                <a:defRPr/>
              </a:pPr>
              <a:endParaRPr lang="zh-CN" altLang="en-US" kern="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18044C-35AB-67A6-1863-F887CB6EBF5F}"/>
              </a:ext>
            </a:extLst>
          </p:cNvPr>
          <p:cNvGrpSpPr/>
          <p:nvPr/>
        </p:nvGrpSpPr>
        <p:grpSpPr>
          <a:xfrm>
            <a:off x="8120261" y="2183696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617F227-3040-7EA0-F19A-3437051B150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3EA104D-5C88-2BE1-84D7-1EEAD5AD4D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5139A4-EDF1-6E74-8B7D-5055EF25428A}"/>
              </a:ext>
            </a:extLst>
          </p:cNvPr>
          <p:cNvGrpSpPr/>
          <p:nvPr/>
        </p:nvGrpSpPr>
        <p:grpSpPr>
          <a:xfrm>
            <a:off x="1089657" y="2183696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59D01A9-4F31-2CAC-24EC-212EAF5458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96BC73F-B24C-3306-BBE4-A2FAE27FB4A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0F4E34E-0DAE-A1B0-5D45-4E3FA892CC02}"/>
              </a:ext>
            </a:extLst>
          </p:cNvPr>
          <p:cNvGrpSpPr/>
          <p:nvPr/>
        </p:nvGrpSpPr>
        <p:grpSpPr>
          <a:xfrm>
            <a:off x="8120261" y="4291958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FCF8A3F-7854-D708-24D1-4A3FCEC196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FD10DF2-53F7-A326-3F50-26F67052B3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2A0D34C-400C-A74C-993F-70EED4D4CB80}"/>
              </a:ext>
            </a:extLst>
          </p:cNvPr>
          <p:cNvGrpSpPr/>
          <p:nvPr/>
        </p:nvGrpSpPr>
        <p:grpSpPr>
          <a:xfrm>
            <a:off x="1089657" y="4291958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6E7AC33-6322-4C4E-21BA-C8F87B30AC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71A1955-E685-50F6-B7E3-E794D15AD3E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377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DB76664-B15B-7B40-5A33-F08B8102ED68}"/>
              </a:ext>
            </a:extLst>
          </p:cNvPr>
          <p:cNvSpPr/>
          <p:nvPr/>
        </p:nvSpPr>
        <p:spPr>
          <a:xfrm>
            <a:off x="6128982" y="1521542"/>
            <a:ext cx="5080356" cy="1097641"/>
          </a:xfrm>
          <a:prstGeom prst="roundRect">
            <a:avLst>
              <a:gd name="adj" fmla="val 20746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98701" y="1585356"/>
            <a:ext cx="3842903" cy="3687288"/>
            <a:chOff x="686594" y="1217088"/>
            <a:chExt cx="3637130" cy="3489056"/>
          </a:xfrm>
        </p:grpSpPr>
        <p:sp>
          <p:nvSpPr>
            <p:cNvPr id="5" name="Freeform 5"/>
            <p:cNvSpPr/>
            <p:nvPr/>
          </p:nvSpPr>
          <p:spPr bwMode="auto">
            <a:xfrm>
              <a:off x="2131243" y="4444838"/>
              <a:ext cx="790139" cy="261306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495554" y="3523314"/>
              <a:ext cx="583617" cy="431626"/>
            </a:xfrm>
            <a:custGeom>
              <a:avLst/>
              <a:gdLst>
                <a:gd name="T0" fmla="*/ 580496 w 344"/>
                <a:gd name="T1" fmla="*/ 521853 h 254"/>
                <a:gd name="T2" fmla="*/ 523062 w 344"/>
                <a:gd name="T3" fmla="*/ 505417 h 254"/>
                <a:gd name="T4" fmla="*/ 67690 w 344"/>
                <a:gd name="T5" fmla="*/ 217781 h 254"/>
                <a:gd name="T6" fmla="*/ 32820 w 344"/>
                <a:gd name="T7" fmla="*/ 65745 h 254"/>
                <a:gd name="T8" fmla="*/ 182559 w 344"/>
                <a:gd name="T9" fmla="*/ 32873 h 254"/>
                <a:gd name="T10" fmla="*/ 639982 w 344"/>
                <a:gd name="T11" fmla="*/ 320508 h 254"/>
                <a:gd name="T12" fmla="*/ 672801 w 344"/>
                <a:gd name="T13" fmla="*/ 470490 h 254"/>
                <a:gd name="T14" fmla="*/ 580496 w 344"/>
                <a:gd name="T15" fmla="*/ 52185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688468" y="2608424"/>
              <a:ext cx="635256" cy="278657"/>
            </a:xfrm>
            <a:custGeom>
              <a:avLst/>
              <a:gdLst>
                <a:gd name="T0" fmla="*/ 119110 w 374"/>
                <a:gd name="T1" fmla="*/ 336908 h 164"/>
                <a:gd name="T2" fmla="*/ 12322 w 374"/>
                <a:gd name="T3" fmla="*/ 248572 h 164"/>
                <a:gd name="T4" fmla="*/ 98574 w 374"/>
                <a:gd name="T5" fmla="*/ 119150 h 164"/>
                <a:gd name="T6" fmla="*/ 626355 w 374"/>
                <a:gd name="T7" fmla="*/ 12326 h 164"/>
                <a:gd name="T8" fmla="*/ 755733 w 374"/>
                <a:gd name="T9" fmla="*/ 98607 h 164"/>
                <a:gd name="T10" fmla="*/ 669481 w 374"/>
                <a:gd name="T11" fmla="*/ 225975 h 164"/>
                <a:gd name="T12" fmla="*/ 141700 w 374"/>
                <a:gd name="T13" fmla="*/ 334854 h 164"/>
                <a:gd name="T14" fmla="*/ 119110 w 374"/>
                <a:gd name="T15" fmla="*/ 336908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241256" y="1543486"/>
              <a:ext cx="451109" cy="563160"/>
            </a:xfrm>
            <a:custGeom>
              <a:avLst/>
              <a:gdLst>
                <a:gd name="T0" fmla="*/ 123025 w 266"/>
                <a:gd name="T1" fmla="*/ 680883 h 332"/>
                <a:gd name="T2" fmla="*/ 63563 w 266"/>
                <a:gd name="T3" fmla="*/ 664476 h 332"/>
                <a:gd name="T4" fmla="*/ 32807 w 266"/>
                <a:gd name="T5" fmla="*/ 512713 h 332"/>
                <a:gd name="T6" fmla="*/ 330118 w 266"/>
                <a:gd name="T7" fmla="*/ 63576 h 332"/>
                <a:gd name="T8" fmla="*/ 481850 w 266"/>
                <a:gd name="T9" fmla="*/ 32814 h 332"/>
                <a:gd name="T10" fmla="*/ 512606 w 266"/>
                <a:gd name="T11" fmla="*/ 184577 h 332"/>
                <a:gd name="T12" fmla="*/ 215295 w 266"/>
                <a:gd name="T13" fmla="*/ 633713 h 332"/>
                <a:gd name="T14" fmla="*/ 123025 w 266"/>
                <a:gd name="T15" fmla="*/ 680883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2433547" y="1217088"/>
              <a:ext cx="184146" cy="628439"/>
            </a:xfrm>
            <a:custGeom>
              <a:avLst/>
              <a:gdLst>
                <a:gd name="T0" fmla="*/ 114385 w 109"/>
                <a:gd name="T1" fmla="*/ 759809 h 370"/>
                <a:gd name="T2" fmla="*/ 4085 w 109"/>
                <a:gd name="T3" fmla="*/ 650971 h 370"/>
                <a:gd name="T4" fmla="*/ 0 w 109"/>
                <a:gd name="T5" fmla="*/ 110891 h 370"/>
                <a:gd name="T6" fmla="*/ 108257 w 109"/>
                <a:gd name="T7" fmla="*/ 0 h 370"/>
                <a:gd name="T8" fmla="*/ 216514 w 109"/>
                <a:gd name="T9" fmla="*/ 108838 h 370"/>
                <a:gd name="T10" fmla="*/ 222642 w 109"/>
                <a:gd name="T11" fmla="*/ 648918 h 370"/>
                <a:gd name="T12" fmla="*/ 114385 w 109"/>
                <a:gd name="T13" fmla="*/ 759809 h 370"/>
                <a:gd name="T14" fmla="*/ 114385 w 109"/>
                <a:gd name="T15" fmla="*/ 759809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931148" y="3520391"/>
              <a:ext cx="583617" cy="430651"/>
            </a:xfrm>
            <a:custGeom>
              <a:avLst/>
              <a:gdLst>
                <a:gd name="T0" fmla="*/ 125125 w 344"/>
                <a:gd name="T1" fmla="*/ 520675 h 254"/>
                <a:gd name="T2" fmla="*/ 32820 w 344"/>
                <a:gd name="T3" fmla="*/ 469427 h 254"/>
                <a:gd name="T4" fmla="*/ 65639 w 344"/>
                <a:gd name="T5" fmla="*/ 319785 h 254"/>
                <a:gd name="T6" fmla="*/ 523062 w 344"/>
                <a:gd name="T7" fmla="*/ 32798 h 254"/>
                <a:gd name="T8" fmla="*/ 672801 w 344"/>
                <a:gd name="T9" fmla="*/ 67647 h 254"/>
                <a:gd name="T10" fmla="*/ 637931 w 344"/>
                <a:gd name="T11" fmla="*/ 217290 h 254"/>
                <a:gd name="T12" fmla="*/ 182559 w 344"/>
                <a:gd name="T13" fmla="*/ 504276 h 254"/>
                <a:gd name="T14" fmla="*/ 125125 w 344"/>
                <a:gd name="T15" fmla="*/ 520675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686594" y="2607449"/>
              <a:ext cx="635256" cy="276709"/>
            </a:xfrm>
            <a:custGeom>
              <a:avLst/>
              <a:gdLst>
                <a:gd name="T0" fmla="*/ 648945 w 374"/>
                <a:gd name="T1" fmla="*/ 334552 h 163"/>
                <a:gd name="T2" fmla="*/ 626355 w 374"/>
                <a:gd name="T3" fmla="*/ 332500 h 163"/>
                <a:gd name="T4" fmla="*/ 98574 w 374"/>
                <a:gd name="T5" fmla="*/ 225771 h 163"/>
                <a:gd name="T6" fmla="*/ 12322 w 374"/>
                <a:gd name="T7" fmla="*/ 96466 h 163"/>
                <a:gd name="T8" fmla="*/ 141700 w 374"/>
                <a:gd name="T9" fmla="*/ 10262 h 163"/>
                <a:gd name="T10" fmla="*/ 669481 w 374"/>
                <a:gd name="T11" fmla="*/ 119043 h 163"/>
                <a:gd name="T12" fmla="*/ 755733 w 374"/>
                <a:gd name="T13" fmla="*/ 246296 h 163"/>
                <a:gd name="T14" fmla="*/ 648945 w 374"/>
                <a:gd name="T15" fmla="*/ 334552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rgbClr val="263238"/>
                </a:solidFill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317952" y="1539589"/>
              <a:ext cx="452084" cy="565108"/>
            </a:xfrm>
            <a:custGeom>
              <a:avLst/>
              <a:gdLst>
                <a:gd name="T0" fmla="*/ 423300 w 266"/>
                <a:gd name="T1" fmla="*/ 683239 h 333"/>
                <a:gd name="T2" fmla="*/ 330831 w 266"/>
                <a:gd name="T3" fmla="*/ 633997 h 333"/>
                <a:gd name="T4" fmla="*/ 32878 w 266"/>
                <a:gd name="T5" fmla="*/ 184659 h 333"/>
                <a:gd name="T6" fmla="*/ 63700 w 266"/>
                <a:gd name="T7" fmla="*/ 32828 h 333"/>
                <a:gd name="T8" fmla="*/ 215760 w 266"/>
                <a:gd name="T9" fmla="*/ 63605 h 333"/>
                <a:gd name="T10" fmla="*/ 513713 w 266"/>
                <a:gd name="T11" fmla="*/ 512942 h 333"/>
                <a:gd name="T12" fmla="*/ 482891 w 266"/>
                <a:gd name="T13" fmla="*/ 664773 h 333"/>
                <a:gd name="T14" fmla="*/ 423300 w 266"/>
                <a:gd name="T15" fmla="*/ 683239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491380" y="2015060"/>
              <a:ext cx="2046068" cy="2501091"/>
            </a:xfrm>
            <a:custGeom>
              <a:avLst/>
              <a:gdLst>
                <a:gd name="T0" fmla="*/ 1236898 w 1206"/>
                <a:gd name="T1" fmla="*/ 0 h 1474"/>
                <a:gd name="T2" fmla="*/ 0 w 1206"/>
                <a:gd name="T3" fmla="*/ 1237059 h 1474"/>
                <a:gd name="T4" fmla="*/ 194868 w 1206"/>
                <a:gd name="T5" fmla="*/ 1903799 h 1474"/>
                <a:gd name="T6" fmla="*/ 631782 w 1206"/>
                <a:gd name="T7" fmla="*/ 2316152 h 1474"/>
                <a:gd name="T8" fmla="*/ 631782 w 1206"/>
                <a:gd name="T9" fmla="*/ 2726453 h 1474"/>
                <a:gd name="T10" fmla="*/ 929212 w 1206"/>
                <a:gd name="T11" fmla="*/ 3023922 h 1474"/>
                <a:gd name="T12" fmla="*/ 1577404 w 1206"/>
                <a:gd name="T13" fmla="*/ 3023922 h 1474"/>
                <a:gd name="T14" fmla="*/ 1874834 w 1206"/>
                <a:gd name="T15" fmla="*/ 2726453 h 1474"/>
                <a:gd name="T16" fmla="*/ 1874834 w 1206"/>
                <a:gd name="T17" fmla="*/ 2297688 h 1474"/>
                <a:gd name="T18" fmla="*/ 2473796 w 1206"/>
                <a:gd name="T19" fmla="*/ 1237059 h 1474"/>
                <a:gd name="T20" fmla="*/ 1236898 w 1206"/>
                <a:gd name="T21" fmla="*/ 0 h 1474"/>
                <a:gd name="T22" fmla="*/ 1696376 w 1206"/>
                <a:gd name="T23" fmla="*/ 2117156 h 1474"/>
                <a:gd name="T24" fmla="*/ 1630736 w 1206"/>
                <a:gd name="T25" fmla="*/ 2225886 h 1474"/>
                <a:gd name="T26" fmla="*/ 1630736 w 1206"/>
                <a:gd name="T27" fmla="*/ 2324358 h 1474"/>
                <a:gd name="T28" fmla="*/ 875880 w 1206"/>
                <a:gd name="T29" fmla="*/ 2324358 h 1474"/>
                <a:gd name="T30" fmla="*/ 875880 w 1206"/>
                <a:gd name="T31" fmla="*/ 2242298 h 1474"/>
                <a:gd name="T32" fmla="*/ 808189 w 1206"/>
                <a:gd name="T33" fmla="*/ 2131516 h 1474"/>
                <a:gd name="T34" fmla="*/ 244098 w 1206"/>
                <a:gd name="T35" fmla="*/ 1237059 h 1474"/>
                <a:gd name="T36" fmla="*/ 1236898 w 1206"/>
                <a:gd name="T37" fmla="*/ 244129 h 1474"/>
                <a:gd name="T38" fmla="*/ 2229698 w 1206"/>
                <a:gd name="T39" fmla="*/ 1237059 h 1474"/>
                <a:gd name="T40" fmla="*/ 1696376 w 1206"/>
                <a:gd name="T41" fmla="*/ 2117156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1889877" y="2388226"/>
              <a:ext cx="1308509" cy="1308518"/>
            </a:xfrm>
            <a:prstGeom prst="ellipse">
              <a:avLst/>
            </a:prstGeom>
            <a:solidFill>
              <a:srgbClr val="D1C9E0"/>
            </a:solidFill>
            <a:ln>
              <a:noFill/>
            </a:ln>
          </p:spPr>
          <p:txBody>
            <a:bodyPr/>
            <a:lstStyle/>
            <a:p>
              <a:pPr defTabSz="1217957">
                <a:defRPr/>
              </a:pPr>
              <a:endParaRPr lang="zh-CN" altLang="zh-CN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2019461" y="2518786"/>
              <a:ext cx="1048366" cy="10473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57">
                <a:defRPr/>
              </a:pPr>
              <a:endParaRPr lang="zh-CN" altLang="zh-CN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131508" y="2630833"/>
              <a:ext cx="824273" cy="824279"/>
            </a:xfrm>
            <a:prstGeom prst="ellipse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2253298" y="2751649"/>
              <a:ext cx="580694" cy="5816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57">
                <a:defRPr/>
              </a:pPr>
              <a:endParaRPr lang="zh-CN" altLang="zh-CN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2361441" y="2859582"/>
              <a:ext cx="363339" cy="365828"/>
            </a:xfrm>
            <a:prstGeom prst="ellipse">
              <a:avLst/>
            </a:prstGeom>
            <a:solidFill>
              <a:srgbClr val="263238"/>
            </a:solidFill>
            <a:ln>
              <a:noFill/>
            </a:ln>
          </p:spPr>
          <p:txBody>
            <a:bodyPr/>
            <a:lstStyle/>
            <a:p>
              <a:pPr defTabSz="1217957">
                <a:defRPr/>
              </a:pPr>
              <a:endParaRPr lang="zh-CN" altLang="zh-CN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2475443" y="2975744"/>
              <a:ext cx="135430" cy="1354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57">
                <a:defRPr/>
              </a:pPr>
              <a:endParaRPr lang="zh-CN" altLang="zh-CN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2543111" y="2278488"/>
              <a:ext cx="772719" cy="772718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rgbClr val="CDC34A"/>
            </a:solidFill>
            <a:ln>
              <a:noFill/>
            </a:ln>
          </p:spPr>
          <p:txBody>
            <a:bodyPr/>
            <a:lstStyle/>
            <a:p>
              <a:pPr defTabSz="1217957">
                <a:defRPr/>
              </a:pPr>
              <a:endParaRPr lang="en-US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2543644" y="2278127"/>
              <a:ext cx="771660" cy="773614"/>
            </a:xfrm>
            <a:custGeom>
              <a:avLst/>
              <a:gdLst>
                <a:gd name="T0" fmla="*/ 639653 w 792"/>
                <a:gd name="T1" fmla="*/ 332196 h 794"/>
                <a:gd name="T2" fmla="*/ 738605 w 792"/>
                <a:gd name="T3" fmla="*/ 332196 h 794"/>
                <a:gd name="T4" fmla="*/ 932975 w 792"/>
                <a:gd name="T5" fmla="*/ 136648 h 794"/>
                <a:gd name="T6" fmla="*/ 797505 w 792"/>
                <a:gd name="T7" fmla="*/ 136648 h 794"/>
                <a:gd name="T8" fmla="*/ 793971 w 792"/>
                <a:gd name="T9" fmla="*/ 0 h 794"/>
                <a:gd name="T10" fmla="*/ 597245 w 792"/>
                <a:gd name="T11" fmla="*/ 194370 h 794"/>
                <a:gd name="T12" fmla="*/ 603135 w 792"/>
                <a:gd name="T13" fmla="*/ 296856 h 794"/>
                <a:gd name="T14" fmla="*/ 0 w 792"/>
                <a:gd name="T15" fmla="*/ 888211 h 794"/>
                <a:gd name="T16" fmla="*/ 0 w 792"/>
                <a:gd name="T17" fmla="*/ 935331 h 794"/>
                <a:gd name="T18" fmla="*/ 50654 w 792"/>
                <a:gd name="T19" fmla="*/ 935331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EB6CB9-10F0-1430-AFCE-0EE512B37287}"/>
              </a:ext>
            </a:extLst>
          </p:cNvPr>
          <p:cNvGrpSpPr/>
          <p:nvPr/>
        </p:nvGrpSpPr>
        <p:grpSpPr>
          <a:xfrm>
            <a:off x="7264455" y="1662101"/>
            <a:ext cx="3643086" cy="816522"/>
            <a:chOff x="283598" y="1906534"/>
            <a:chExt cx="3643086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357F947-856D-01FE-E758-05A836EABCF3}"/>
                </a:ext>
              </a:extLst>
            </p:cNvPr>
            <p:cNvSpPr txBox="1"/>
            <p:nvPr/>
          </p:nvSpPr>
          <p:spPr>
            <a:xfrm>
              <a:off x="283598" y="2190603"/>
              <a:ext cx="36430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31721AB-074F-9C4D-7A1C-F0DEEE540E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Freeform 174">
            <a:extLst>
              <a:ext uri="{FF2B5EF4-FFF2-40B4-BE49-F238E27FC236}">
                <a16:creationId xmlns:a16="http://schemas.microsoft.com/office/drawing/2014/main" id="{B66CA03D-AA2B-9C5E-911C-2EF73BCB339C}"/>
              </a:ext>
            </a:extLst>
          </p:cNvPr>
          <p:cNvSpPr>
            <a:spLocks noEditPoints="1"/>
          </p:cNvSpPr>
          <p:nvPr/>
        </p:nvSpPr>
        <p:spPr bwMode="auto">
          <a:xfrm>
            <a:off x="6541357" y="1861565"/>
            <a:ext cx="472389" cy="446622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3764710-90B2-B7ED-CAAD-C2A3389EB4A2}"/>
              </a:ext>
            </a:extLst>
          </p:cNvPr>
          <p:cNvSpPr/>
          <p:nvPr/>
        </p:nvSpPr>
        <p:spPr>
          <a:xfrm>
            <a:off x="6128982" y="2817134"/>
            <a:ext cx="5080356" cy="1097641"/>
          </a:xfrm>
          <a:prstGeom prst="roundRect">
            <a:avLst>
              <a:gd name="adj" fmla="val 2074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263238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05CC688-B03D-406A-D796-79497DBFEA00}"/>
              </a:ext>
            </a:extLst>
          </p:cNvPr>
          <p:cNvGrpSpPr/>
          <p:nvPr/>
        </p:nvGrpSpPr>
        <p:grpSpPr>
          <a:xfrm>
            <a:off x="7264455" y="2957693"/>
            <a:ext cx="3643086" cy="816522"/>
            <a:chOff x="283598" y="1906534"/>
            <a:chExt cx="3643086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384C47-E299-CB84-3392-38711DAB06BB}"/>
                </a:ext>
              </a:extLst>
            </p:cNvPr>
            <p:cNvSpPr txBox="1"/>
            <p:nvPr/>
          </p:nvSpPr>
          <p:spPr>
            <a:xfrm>
              <a:off x="283598" y="2190603"/>
              <a:ext cx="36430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189BE97-B27F-BC56-202E-D5214CC47D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26323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440401-0BEF-8949-D616-6BC9C668E58B}"/>
              </a:ext>
            </a:extLst>
          </p:cNvPr>
          <p:cNvSpPr/>
          <p:nvPr/>
        </p:nvSpPr>
        <p:spPr>
          <a:xfrm>
            <a:off x="6128982" y="4112726"/>
            <a:ext cx="5080356" cy="1097641"/>
          </a:xfrm>
          <a:prstGeom prst="roundRect">
            <a:avLst>
              <a:gd name="adj" fmla="val 20746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86D0F7-8473-AF25-1CB9-BD37D3C5FC0F}"/>
              </a:ext>
            </a:extLst>
          </p:cNvPr>
          <p:cNvGrpSpPr/>
          <p:nvPr/>
        </p:nvGrpSpPr>
        <p:grpSpPr>
          <a:xfrm>
            <a:off x="7264455" y="4253285"/>
            <a:ext cx="3643086" cy="816522"/>
            <a:chOff x="283598" y="1906534"/>
            <a:chExt cx="3643086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AC7C5A6-6C52-33F2-3B72-4F2314C60F56}"/>
                </a:ext>
              </a:extLst>
            </p:cNvPr>
            <p:cNvSpPr txBox="1"/>
            <p:nvPr/>
          </p:nvSpPr>
          <p:spPr>
            <a:xfrm>
              <a:off x="283598" y="2190603"/>
              <a:ext cx="36430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C70541D-804F-F1AC-CE6C-80037A47F5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Freeform 172" descr="D:\51PPT模板网\51pptmoban.com\图片.jpg">
            <a:extLst>
              <a:ext uri="{FF2B5EF4-FFF2-40B4-BE49-F238E27FC236}">
                <a16:creationId xmlns:a16="http://schemas.microsoft.com/office/drawing/2014/main" id="{A1900228-4EC8-DA2C-FC87-68277B87B34B}"/>
              </a:ext>
            </a:extLst>
          </p:cNvPr>
          <p:cNvSpPr>
            <a:spLocks noEditPoints="1"/>
          </p:cNvSpPr>
          <p:nvPr/>
        </p:nvSpPr>
        <p:spPr bwMode="auto">
          <a:xfrm>
            <a:off x="6508825" y="3091064"/>
            <a:ext cx="450917" cy="48312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95">
            <a:extLst>
              <a:ext uri="{FF2B5EF4-FFF2-40B4-BE49-F238E27FC236}">
                <a16:creationId xmlns:a16="http://schemas.microsoft.com/office/drawing/2014/main" id="{FCF9CA48-0B23-2979-BFBB-C78C78D51351}"/>
              </a:ext>
            </a:extLst>
          </p:cNvPr>
          <p:cNvSpPr>
            <a:spLocks noEditPoints="1"/>
          </p:cNvSpPr>
          <p:nvPr/>
        </p:nvSpPr>
        <p:spPr bwMode="auto">
          <a:xfrm>
            <a:off x="6576873" y="4348010"/>
            <a:ext cx="420856" cy="569015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26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50">
            <a:extLst>
              <a:ext uri="{FF2B5EF4-FFF2-40B4-BE49-F238E27FC236}">
                <a16:creationId xmlns:a16="http://schemas.microsoft.com/office/drawing/2014/main" id="{DFD09454-7865-86A0-2DFB-CC26D8EE1430}"/>
              </a:ext>
            </a:extLst>
          </p:cNvPr>
          <p:cNvGrpSpPr/>
          <p:nvPr/>
        </p:nvGrpSpPr>
        <p:grpSpPr>
          <a:xfrm>
            <a:off x="1706685" y="2515883"/>
            <a:ext cx="1466580" cy="2140879"/>
            <a:chOff x="1706442" y="2605492"/>
            <a:chExt cx="1466661" cy="214099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" name="Flowchart: Off-page Connector 25">
              <a:extLst>
                <a:ext uri="{FF2B5EF4-FFF2-40B4-BE49-F238E27FC236}">
                  <a16:creationId xmlns:a16="http://schemas.microsoft.com/office/drawing/2014/main" id="{253AB26A-3EA9-2CBD-ADEC-111A5E0675F3}"/>
                </a:ext>
              </a:extLst>
            </p:cNvPr>
            <p:cNvSpPr/>
            <p:nvPr/>
          </p:nvSpPr>
          <p:spPr>
            <a:xfrm>
              <a:off x="1706442" y="2605492"/>
              <a:ext cx="1466661" cy="2140996"/>
            </a:xfrm>
            <a:prstGeom prst="flowChartOffpageConnector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sym typeface="Arial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08EBADC1-C424-CF34-C99B-675F40ACCCF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158881" y="3150204"/>
              <a:ext cx="608731" cy="609375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6" name="Group 49">
            <a:extLst>
              <a:ext uri="{FF2B5EF4-FFF2-40B4-BE49-F238E27FC236}">
                <a16:creationId xmlns:a16="http://schemas.microsoft.com/office/drawing/2014/main" id="{544F37BE-2A0B-55FB-5AF9-D41CD48E47D8}"/>
              </a:ext>
            </a:extLst>
          </p:cNvPr>
          <p:cNvGrpSpPr/>
          <p:nvPr/>
        </p:nvGrpSpPr>
        <p:grpSpPr>
          <a:xfrm>
            <a:off x="4211946" y="2519940"/>
            <a:ext cx="1466580" cy="2140879"/>
            <a:chOff x="4186083" y="2609549"/>
            <a:chExt cx="1466661" cy="214099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" name="Flowchart: Off-page Connector 23">
              <a:extLst>
                <a:ext uri="{FF2B5EF4-FFF2-40B4-BE49-F238E27FC236}">
                  <a16:creationId xmlns:a16="http://schemas.microsoft.com/office/drawing/2014/main" id="{5B9FB6B3-D4BB-DB29-0A32-88CC69B4D7F6}"/>
                </a:ext>
              </a:extLst>
            </p:cNvPr>
            <p:cNvSpPr/>
            <p:nvPr/>
          </p:nvSpPr>
          <p:spPr>
            <a:xfrm>
              <a:off x="4186083" y="2609549"/>
              <a:ext cx="1466661" cy="2140996"/>
            </a:xfrm>
            <a:prstGeom prst="flowChartOffpageConnector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rgbClr val="263238"/>
                </a:solidFill>
                <a:sym typeface="Arial"/>
              </a:endParaRPr>
            </a:p>
          </p:txBody>
        </p:sp>
        <p:sp>
          <p:nvSpPr>
            <p:cNvPr id="8" name="Freeform 6" descr="D:\51PPT模板网\51pptmoban.com\图片.jpg">
              <a:extLst>
                <a:ext uri="{FF2B5EF4-FFF2-40B4-BE49-F238E27FC236}">
                  <a16:creationId xmlns:a16="http://schemas.microsoft.com/office/drawing/2014/main" id="{267CF26A-C957-5E9A-2D1D-7296AE668B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701489" y="3191592"/>
              <a:ext cx="472317" cy="503131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/>
              </a:endParaRPr>
            </a:p>
          </p:txBody>
        </p:sp>
      </p:grpSp>
      <p:grpSp>
        <p:nvGrpSpPr>
          <p:cNvPr id="10" name="Group 51">
            <a:extLst>
              <a:ext uri="{FF2B5EF4-FFF2-40B4-BE49-F238E27FC236}">
                <a16:creationId xmlns:a16="http://schemas.microsoft.com/office/drawing/2014/main" id="{C7B7F55B-CC65-8B51-3470-282E3D86ACB1}"/>
              </a:ext>
            </a:extLst>
          </p:cNvPr>
          <p:cNvGrpSpPr/>
          <p:nvPr/>
        </p:nvGrpSpPr>
        <p:grpSpPr>
          <a:xfrm>
            <a:off x="6650106" y="2519940"/>
            <a:ext cx="1466580" cy="2140879"/>
            <a:chOff x="6624377" y="2609549"/>
            <a:chExt cx="1466661" cy="2140996"/>
          </a:xfrm>
          <a:solidFill>
            <a:schemeClr val="accent5">
              <a:lumMod val="75000"/>
            </a:schemeClr>
          </a:solidFill>
        </p:grpSpPr>
        <p:sp>
          <p:nvSpPr>
            <p:cNvPr id="11" name="Flowchart: Off-page Connector 26">
              <a:extLst>
                <a:ext uri="{FF2B5EF4-FFF2-40B4-BE49-F238E27FC236}">
                  <a16:creationId xmlns:a16="http://schemas.microsoft.com/office/drawing/2014/main" id="{EC6E221D-192B-D622-C837-30DBB88FFC06}"/>
                </a:ext>
              </a:extLst>
            </p:cNvPr>
            <p:cNvSpPr/>
            <p:nvPr/>
          </p:nvSpPr>
          <p:spPr>
            <a:xfrm>
              <a:off x="6624377" y="2609549"/>
              <a:ext cx="1466661" cy="2140996"/>
            </a:xfrm>
            <a:prstGeom prst="flowChartOffpageConnector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sym typeface="Arial"/>
              </a:endParaRPr>
            </a:p>
          </p:txBody>
        </p:sp>
        <p:sp>
          <p:nvSpPr>
            <p:cNvPr id="12" name="Freeform 16" descr="D:\51PPT模板网\51pptmoban.com\图片.jpg">
              <a:extLst>
                <a:ext uri="{FF2B5EF4-FFF2-40B4-BE49-F238E27FC236}">
                  <a16:creationId xmlns:a16="http://schemas.microsoft.com/office/drawing/2014/main" id="{E2A5C6CB-B9B3-E3C0-74F1-DBAE28EDD9D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135263" y="3196433"/>
              <a:ext cx="485356" cy="486497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4" name="Group 52">
            <a:extLst>
              <a:ext uri="{FF2B5EF4-FFF2-40B4-BE49-F238E27FC236}">
                <a16:creationId xmlns:a16="http://schemas.microsoft.com/office/drawing/2014/main" id="{F3326501-14F3-0D46-CDEA-F7192C4C071C}"/>
              </a:ext>
            </a:extLst>
          </p:cNvPr>
          <p:cNvGrpSpPr/>
          <p:nvPr/>
        </p:nvGrpSpPr>
        <p:grpSpPr>
          <a:xfrm>
            <a:off x="9041603" y="2468068"/>
            <a:ext cx="1466580" cy="2140879"/>
            <a:chOff x="9076655" y="2605492"/>
            <a:chExt cx="1466661" cy="2140996"/>
          </a:xfrm>
          <a:solidFill>
            <a:schemeClr val="accent5">
              <a:lumMod val="50000"/>
            </a:schemeClr>
          </a:solidFill>
        </p:grpSpPr>
        <p:sp>
          <p:nvSpPr>
            <p:cNvPr id="15" name="Flowchart: Off-page Connector 24">
              <a:extLst>
                <a:ext uri="{FF2B5EF4-FFF2-40B4-BE49-F238E27FC236}">
                  <a16:creationId xmlns:a16="http://schemas.microsoft.com/office/drawing/2014/main" id="{B5891967-E685-D6CF-0E8E-02C77F560D18}"/>
                </a:ext>
              </a:extLst>
            </p:cNvPr>
            <p:cNvSpPr/>
            <p:nvPr/>
          </p:nvSpPr>
          <p:spPr>
            <a:xfrm>
              <a:off x="9076655" y="2605492"/>
              <a:ext cx="1466661" cy="2140996"/>
            </a:xfrm>
            <a:prstGeom prst="flowChartOffpageConnector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>
                <a:solidFill>
                  <a:srgbClr val="263238"/>
                </a:solidFill>
                <a:sym typeface="Arial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ECDAED15-AAF8-FF17-A1BB-7385ACB431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22339" y="3183181"/>
              <a:ext cx="426882" cy="442719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Arial"/>
              </a:endParaRPr>
            </a:p>
          </p:txBody>
        </p:sp>
      </p:grpSp>
      <p:sp>
        <p:nvSpPr>
          <p:cNvPr id="18" name="Circular Arrow 54">
            <a:extLst>
              <a:ext uri="{FF2B5EF4-FFF2-40B4-BE49-F238E27FC236}">
                <a16:creationId xmlns:a16="http://schemas.microsoft.com/office/drawing/2014/main" id="{60C51729-8397-B08E-113A-E96FE8E1B2DF}"/>
              </a:ext>
            </a:extLst>
          </p:cNvPr>
          <p:cNvSpPr/>
          <p:nvPr/>
        </p:nvSpPr>
        <p:spPr>
          <a:xfrm>
            <a:off x="5131343" y="1882105"/>
            <a:ext cx="2335288" cy="2335288"/>
          </a:xfrm>
          <a:prstGeom prst="circularArrow">
            <a:avLst>
              <a:gd name="adj1" fmla="val 3312"/>
              <a:gd name="adj2" fmla="val 409134"/>
              <a:gd name="adj3" fmla="val 19415355"/>
              <a:gd name="adj4" fmla="val 12575511"/>
              <a:gd name="adj5" fmla="val 386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76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9" name="Shape 56">
            <a:extLst>
              <a:ext uri="{FF2B5EF4-FFF2-40B4-BE49-F238E27FC236}">
                <a16:creationId xmlns:a16="http://schemas.microsoft.com/office/drawing/2014/main" id="{075CD20E-5D14-D16B-0B7F-76E1B987FA68}"/>
              </a:ext>
            </a:extLst>
          </p:cNvPr>
          <p:cNvSpPr/>
          <p:nvPr/>
        </p:nvSpPr>
        <p:spPr>
          <a:xfrm>
            <a:off x="2640418" y="2879940"/>
            <a:ext cx="2104279" cy="2104279"/>
          </a:xfrm>
          <a:prstGeom prst="leftCircularArrow">
            <a:avLst>
              <a:gd name="adj1" fmla="val 3676"/>
              <a:gd name="adj2" fmla="val 458004"/>
              <a:gd name="adj3" fmla="val 2233515"/>
              <a:gd name="adj4" fmla="val 9024489"/>
              <a:gd name="adj5" fmla="val 428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76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0" name="Shape 57">
            <a:extLst>
              <a:ext uri="{FF2B5EF4-FFF2-40B4-BE49-F238E27FC236}">
                <a16:creationId xmlns:a16="http://schemas.microsoft.com/office/drawing/2014/main" id="{FBF10017-30F7-A442-8EDA-E61FE3732C5A}"/>
              </a:ext>
            </a:extLst>
          </p:cNvPr>
          <p:cNvSpPr/>
          <p:nvPr/>
        </p:nvSpPr>
        <p:spPr>
          <a:xfrm>
            <a:off x="7597322" y="2879940"/>
            <a:ext cx="2104279" cy="2104279"/>
          </a:xfrm>
          <a:prstGeom prst="leftCircularArrow">
            <a:avLst>
              <a:gd name="adj1" fmla="val 3676"/>
              <a:gd name="adj2" fmla="val 458004"/>
              <a:gd name="adj3" fmla="val 2233515"/>
              <a:gd name="adj4" fmla="val 9024489"/>
              <a:gd name="adj5" fmla="val 428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76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136CF5E-30F7-8C11-B774-20E892F4DE7C}"/>
              </a:ext>
            </a:extLst>
          </p:cNvPr>
          <p:cNvGrpSpPr/>
          <p:nvPr/>
        </p:nvGrpSpPr>
        <p:grpSpPr>
          <a:xfrm>
            <a:off x="2065916" y="5069385"/>
            <a:ext cx="3248448" cy="816522"/>
            <a:chOff x="427817" y="1906534"/>
            <a:chExt cx="324844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4368745-7F18-94FE-FFA9-E736AE3BEFE1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5B8621-BBB3-5854-0E74-522304E24090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5A5590A-CD4D-FC36-45AD-31DA4A0B264D}"/>
              </a:ext>
            </a:extLst>
          </p:cNvPr>
          <p:cNvGrpSpPr/>
          <p:nvPr/>
        </p:nvGrpSpPr>
        <p:grpSpPr>
          <a:xfrm>
            <a:off x="4630871" y="1005816"/>
            <a:ext cx="3248448" cy="816522"/>
            <a:chOff x="427817" y="1906534"/>
            <a:chExt cx="3248448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536D4A-B56C-D591-B42E-044EEBDCE472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038576-A4B6-F112-A7AE-552CCD829513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5679BA-E2C5-A84E-20F9-B3317269CE17}"/>
              </a:ext>
            </a:extLst>
          </p:cNvPr>
          <p:cNvGrpSpPr/>
          <p:nvPr/>
        </p:nvGrpSpPr>
        <p:grpSpPr>
          <a:xfrm>
            <a:off x="7025237" y="5020819"/>
            <a:ext cx="3248448" cy="816522"/>
            <a:chOff x="427817" y="1906534"/>
            <a:chExt cx="3248448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B3FD820-AE42-9FF7-88FD-FA805ABB7C9C}"/>
                </a:ext>
              </a:extLst>
            </p:cNvPr>
            <p:cNvSpPr txBox="1"/>
            <p:nvPr/>
          </p:nvSpPr>
          <p:spPr>
            <a:xfrm>
              <a:off x="427817" y="2190603"/>
              <a:ext cx="32484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913BD3-8237-766C-CA53-BFE57C9C1E95}"/>
                </a:ext>
              </a:extLst>
            </p:cNvPr>
            <p:cNvSpPr txBox="1"/>
            <p:nvPr/>
          </p:nvSpPr>
          <p:spPr>
            <a:xfrm>
              <a:off x="1281899" y="1906534"/>
              <a:ext cx="1540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E390EA2-C0CD-9085-08B2-9DBFC1BE0B01}"/>
              </a:ext>
            </a:extLst>
          </p:cNvPr>
          <p:cNvSpPr txBox="1"/>
          <p:nvPr/>
        </p:nvSpPr>
        <p:spPr>
          <a:xfrm>
            <a:off x="2106618" y="3814648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945657-A5F6-EA6B-BEE2-B04F56A8D21F}"/>
              </a:ext>
            </a:extLst>
          </p:cNvPr>
          <p:cNvSpPr txBox="1"/>
          <p:nvPr/>
        </p:nvSpPr>
        <p:spPr>
          <a:xfrm>
            <a:off x="4589606" y="3814648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B4A3388-E3E7-34A3-57B9-55852DCED442}"/>
              </a:ext>
            </a:extLst>
          </p:cNvPr>
          <p:cNvSpPr txBox="1"/>
          <p:nvPr/>
        </p:nvSpPr>
        <p:spPr>
          <a:xfrm>
            <a:off x="7011720" y="3814648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3398D11-953D-638B-A0AA-BB0B96D84058}"/>
              </a:ext>
            </a:extLst>
          </p:cNvPr>
          <p:cNvSpPr txBox="1"/>
          <p:nvPr/>
        </p:nvSpPr>
        <p:spPr>
          <a:xfrm>
            <a:off x="9361223" y="3814648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83521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00644EEB-9611-84BE-78D1-B2902455EB93}"/>
              </a:ext>
            </a:extLst>
          </p:cNvPr>
          <p:cNvSpPr/>
          <p:nvPr/>
        </p:nvSpPr>
        <p:spPr>
          <a:xfrm>
            <a:off x="3028313" y="1371410"/>
            <a:ext cx="3214341" cy="545702"/>
          </a:xfrm>
          <a:prstGeom prst="parallelogram">
            <a:avLst>
              <a:gd name="adj" fmla="val 22160"/>
            </a:avLst>
          </a:prstGeom>
          <a:gradFill flip="none" rotWithShape="1">
            <a:gsLst>
              <a:gs pos="0">
                <a:srgbClr val="FAC69F"/>
              </a:gs>
              <a:gs pos="84000">
                <a:srgbClr val="FAC69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A2B1255-B6C4-73EF-F55D-3FB1D6AF6E87}"/>
              </a:ext>
            </a:extLst>
          </p:cNvPr>
          <p:cNvSpPr/>
          <p:nvPr/>
        </p:nvSpPr>
        <p:spPr>
          <a:xfrm>
            <a:off x="-379001" y="-139657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B854604-D221-4715-8A03-277E36B8453F}"/>
              </a:ext>
            </a:extLst>
          </p:cNvPr>
          <p:cNvSpPr/>
          <p:nvPr/>
        </p:nvSpPr>
        <p:spPr>
          <a:xfrm>
            <a:off x="-379001" y="114264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A448381-214A-110A-C97D-371F4DB5DAD2}"/>
              </a:ext>
            </a:extLst>
          </p:cNvPr>
          <p:cNvSpPr/>
          <p:nvPr/>
        </p:nvSpPr>
        <p:spPr>
          <a:xfrm>
            <a:off x="-379001" y="368186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BCFA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F28FDC3-3906-0405-C7F6-60B66D31A671}"/>
              </a:ext>
            </a:extLst>
          </p:cNvPr>
          <p:cNvSpPr/>
          <p:nvPr/>
        </p:nvSpPr>
        <p:spPr>
          <a:xfrm>
            <a:off x="-379001" y="622107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4EEEFAA-5387-2303-F738-499D85435F01}"/>
              </a:ext>
            </a:extLst>
          </p:cNvPr>
          <p:cNvSpPr/>
          <p:nvPr/>
        </p:nvSpPr>
        <p:spPr>
          <a:xfrm>
            <a:off x="-379001" y="876029"/>
            <a:ext cx="13064268" cy="5626248"/>
          </a:xfrm>
          <a:custGeom>
            <a:avLst/>
            <a:gdLst>
              <a:gd name="connsiteX0" fmla="*/ 0 w 9801225"/>
              <a:gd name="connsiteY0" fmla="*/ 3362325 h 4220988"/>
              <a:gd name="connsiteX1" fmla="*/ 2628900 w 9801225"/>
              <a:gd name="connsiteY1" fmla="*/ 4210050 h 4220988"/>
              <a:gd name="connsiteX2" fmla="*/ 5705475 w 9801225"/>
              <a:gd name="connsiteY2" fmla="*/ 2828925 h 4220988"/>
              <a:gd name="connsiteX3" fmla="*/ 8277225 w 9801225"/>
              <a:gd name="connsiteY3" fmla="*/ 2762250 h 4220988"/>
              <a:gd name="connsiteX4" fmla="*/ 9801225 w 9801225"/>
              <a:gd name="connsiteY4" fmla="*/ 0 h 422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1225" h="4220988">
                <a:moveTo>
                  <a:pt x="0" y="3362325"/>
                </a:moveTo>
                <a:cubicBezTo>
                  <a:pt x="838994" y="3830637"/>
                  <a:pt x="1677988" y="4298950"/>
                  <a:pt x="2628900" y="4210050"/>
                </a:cubicBezTo>
                <a:cubicBezTo>
                  <a:pt x="3579812" y="4121150"/>
                  <a:pt x="4764088" y="3070225"/>
                  <a:pt x="5705475" y="2828925"/>
                </a:cubicBezTo>
                <a:cubicBezTo>
                  <a:pt x="6646862" y="2587625"/>
                  <a:pt x="7594600" y="3233738"/>
                  <a:pt x="8277225" y="2762250"/>
                </a:cubicBezTo>
                <a:cubicBezTo>
                  <a:pt x="8959850" y="2290762"/>
                  <a:pt x="9380537" y="1145381"/>
                  <a:pt x="9801225" y="0"/>
                </a:cubicBezTo>
              </a:path>
            </a:pathLst>
          </a:custGeom>
          <a:noFill/>
          <a:ln>
            <a:solidFill>
              <a:srgbClr val="FCDF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2852229" y="1895970"/>
            <a:ext cx="33009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9395270" y="1384614"/>
            <a:ext cx="704461" cy="70446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1220025" y="2303230"/>
            <a:ext cx="1224472" cy="1224472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1B86BD-80B5-A16E-6374-94D2442EDC18}"/>
              </a:ext>
            </a:extLst>
          </p:cNvPr>
          <p:cNvSpPr txBox="1"/>
          <p:nvPr/>
        </p:nvSpPr>
        <p:spPr>
          <a:xfrm>
            <a:off x="7122745" y="5958796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汇报人：</a:t>
            </a:r>
            <a:r>
              <a:rPr lang="en-US" altLang="zh-CN" sz="1400" dirty="0">
                <a:solidFill>
                  <a:srgbClr val="263238"/>
                </a:solidFill>
                <a:sym typeface="+mn-lt"/>
              </a:rPr>
              <a:t>51PPT</a:t>
            </a:r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模板网</a:t>
            </a:r>
          </a:p>
        </p:txBody>
      </p:sp>
      <p:sp>
        <p:nvSpPr>
          <p:cNvPr id="19" name="iconfont-10019-4889788">
            <a:extLst>
              <a:ext uri="{FF2B5EF4-FFF2-40B4-BE49-F238E27FC236}">
                <a16:creationId xmlns:a16="http://schemas.microsoft.com/office/drawing/2014/main" id="{64B1ECB2-D9CB-A6FD-D7DD-E8717C572FBB}"/>
              </a:ext>
            </a:extLst>
          </p:cNvPr>
          <p:cNvSpPr/>
          <p:nvPr/>
        </p:nvSpPr>
        <p:spPr>
          <a:xfrm>
            <a:off x="6789277" y="5951519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72B013-82E9-CAA0-5710-A1DEAA404C77}"/>
              </a:ext>
            </a:extLst>
          </p:cNvPr>
          <p:cNvSpPr txBox="1"/>
          <p:nvPr/>
        </p:nvSpPr>
        <p:spPr>
          <a:xfrm>
            <a:off x="9499265" y="5951517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rgbClr val="263238"/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rgbClr val="263238"/>
                </a:solidFill>
                <a:sym typeface="+mn-lt"/>
              </a:rPr>
              <a:t>2024.01.10</a:t>
            </a:r>
            <a:endParaRPr lang="zh-CN" altLang="en-US" sz="1400" dirty="0">
              <a:solidFill>
                <a:srgbClr val="263238"/>
              </a:solidFill>
              <a:sym typeface="+mn-lt"/>
            </a:endParaRPr>
          </a:p>
        </p:txBody>
      </p:sp>
      <p:sp>
        <p:nvSpPr>
          <p:cNvPr id="22" name="iconfont-11899-5651509">
            <a:extLst>
              <a:ext uri="{FF2B5EF4-FFF2-40B4-BE49-F238E27FC236}">
                <a16:creationId xmlns:a16="http://schemas.microsoft.com/office/drawing/2014/main" id="{B00ADDE8-2A0F-4F89-5E8C-F563218286DB}"/>
              </a:ext>
            </a:extLst>
          </p:cNvPr>
          <p:cNvSpPr/>
          <p:nvPr/>
        </p:nvSpPr>
        <p:spPr>
          <a:xfrm>
            <a:off x="9170651" y="5951521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AFB8511-54BB-BC56-4A48-00AFB94EEA71}"/>
              </a:ext>
            </a:extLst>
          </p:cNvPr>
          <p:cNvSpPr txBox="1"/>
          <p:nvPr/>
        </p:nvSpPr>
        <p:spPr>
          <a:xfrm>
            <a:off x="5885399" y="1015966"/>
            <a:ext cx="3214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202X</a:t>
            </a:r>
            <a:endParaRPr lang="zh-CN" altLang="en-US" sz="8000" i="1" dirty="0">
              <a:solidFill>
                <a:schemeClr val="accent2">
                  <a:lumMod val="60000"/>
                  <a:lumOff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E7025D-CE06-4DF9-3483-5A38900B8403}"/>
              </a:ext>
            </a:extLst>
          </p:cNvPr>
          <p:cNvSpPr txBox="1"/>
          <p:nvPr/>
        </p:nvSpPr>
        <p:spPr>
          <a:xfrm>
            <a:off x="3414020" y="1436002"/>
            <a:ext cx="2364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Report</a:t>
            </a:r>
          </a:p>
        </p:txBody>
      </p:sp>
      <p:grpSp>
        <p:nvGrpSpPr>
          <p:cNvPr id="33" name="组合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9E28BE8-3A89-A4F1-5F78-89D652E317AF}"/>
              </a:ext>
            </a:extLst>
          </p:cNvPr>
          <p:cNvGrpSpPr/>
          <p:nvPr/>
        </p:nvGrpSpPr>
        <p:grpSpPr>
          <a:xfrm>
            <a:off x="624230" y="538582"/>
            <a:ext cx="1160547" cy="478968"/>
            <a:chOff x="8244408" y="263825"/>
            <a:chExt cx="575796" cy="237636"/>
          </a:xfrm>
          <a:solidFill>
            <a:srgbClr val="F4B183"/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A8C8774-B380-8368-504B-2D90F41F52F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FE18637-693C-46DF-1046-0B97D784A91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文本框-2_矢量">
              <a:extLst>
                <a:ext uri="{FF2B5EF4-FFF2-40B4-BE49-F238E27FC236}">
                  <a16:creationId xmlns:a16="http://schemas.microsoft.com/office/drawing/2014/main" id="{3299489B-DFF0-44AC-10AA-E86B13FCC490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170FA2CB-00BB-116B-7D92-C9631071320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F53601F-5785-9D5E-D3FE-2BF06409A982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76AEF99B-965D-2FBE-C60A-7C4DCB425D4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429360" y="410896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2CCC829-80A3-C70A-1299-127DF3963708}"/>
              </a:ext>
            </a:extLst>
          </p:cNvPr>
          <p:cNvSpPr txBox="1"/>
          <p:nvPr/>
        </p:nvSpPr>
        <p:spPr>
          <a:xfrm>
            <a:off x="2521296" y="2899696"/>
            <a:ext cx="7473603" cy="550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1208888" y="4853895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17CED764-8877-56FD-6247-6AC45B6637F2}"/>
              </a:ext>
            </a:extLst>
          </p:cNvPr>
          <p:cNvSpPr/>
          <p:nvPr/>
        </p:nvSpPr>
        <p:spPr>
          <a:xfrm>
            <a:off x="6096000" y="2169450"/>
            <a:ext cx="3214341" cy="545702"/>
          </a:xfrm>
          <a:prstGeom prst="parallelogram">
            <a:avLst>
              <a:gd name="adj" fmla="val 22160"/>
            </a:avLst>
          </a:prstGeom>
          <a:gradFill flip="none" rotWithShape="1">
            <a:gsLst>
              <a:gs pos="0">
                <a:srgbClr val="FAC69F"/>
              </a:gs>
              <a:gs pos="84000">
                <a:srgbClr val="FAC69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389C33-4992-11E0-3E7B-39E08CE49720}"/>
              </a:ext>
            </a:extLst>
          </p:cNvPr>
          <p:cNvSpPr txBox="1"/>
          <p:nvPr/>
        </p:nvSpPr>
        <p:spPr>
          <a:xfrm>
            <a:off x="6481707" y="2234042"/>
            <a:ext cx="15301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THANKS</a:t>
            </a:r>
            <a:endParaRPr lang="zh-CN" altLang="en-US" sz="2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6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9CDCC4-A1E4-471B-23F1-73967C47B72C}"/>
              </a:ext>
            </a:extLst>
          </p:cNvPr>
          <p:cNvGrpSpPr/>
          <p:nvPr/>
        </p:nvGrpSpPr>
        <p:grpSpPr>
          <a:xfrm>
            <a:off x="-379001" y="770872"/>
            <a:ext cx="13064268" cy="6641934"/>
            <a:chOff x="-379001" y="-139657"/>
            <a:chExt cx="13064268" cy="66419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A2B1255-B6C4-73EF-F55D-3FB1D6AF6E87}"/>
                </a:ext>
              </a:extLst>
            </p:cNvPr>
            <p:cNvSpPr/>
            <p:nvPr/>
          </p:nvSpPr>
          <p:spPr>
            <a:xfrm>
              <a:off x="-379001" y="-13965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854604-D221-4715-8A03-277E36B8453F}"/>
                </a:ext>
              </a:extLst>
            </p:cNvPr>
            <p:cNvSpPr/>
            <p:nvPr/>
          </p:nvSpPr>
          <p:spPr>
            <a:xfrm>
              <a:off x="-379001" y="114264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448381-214A-110A-C97D-371F4DB5DAD2}"/>
                </a:ext>
              </a:extLst>
            </p:cNvPr>
            <p:cNvSpPr/>
            <p:nvPr/>
          </p:nvSpPr>
          <p:spPr>
            <a:xfrm>
              <a:off x="-379001" y="368186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ln w="762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BCFA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28FDC3-3906-0405-C7F6-60B66D31A671}"/>
                </a:ext>
              </a:extLst>
            </p:cNvPr>
            <p:cNvSpPr/>
            <p:nvPr/>
          </p:nvSpPr>
          <p:spPr>
            <a:xfrm>
              <a:off x="-379001" y="62210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4EEEFAA-5387-2303-F738-499D85435F01}"/>
                </a:ext>
              </a:extLst>
            </p:cNvPr>
            <p:cNvSpPr/>
            <p:nvPr/>
          </p:nvSpPr>
          <p:spPr>
            <a:xfrm>
              <a:off x="-379001" y="876029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1586990" y="1283710"/>
            <a:ext cx="30556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99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4236656" y="1278714"/>
            <a:ext cx="704461" cy="704461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942002" y="3456682"/>
            <a:ext cx="1224472" cy="1224472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D57EEC-7440-D073-FB2E-759A71C5F60F}"/>
              </a:ext>
            </a:extLst>
          </p:cNvPr>
          <p:cNvGrpSpPr/>
          <p:nvPr/>
        </p:nvGrpSpPr>
        <p:grpSpPr>
          <a:xfrm>
            <a:off x="2308342" y="3844063"/>
            <a:ext cx="3214341" cy="545702"/>
            <a:chOff x="2521296" y="586300"/>
            <a:chExt cx="3214341" cy="545702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00644EEB-9611-84BE-78D1-B2902455EB93}"/>
                </a:ext>
              </a:extLst>
            </p:cNvPr>
            <p:cNvSpPr/>
            <p:nvPr/>
          </p:nvSpPr>
          <p:spPr>
            <a:xfrm>
              <a:off x="2521296" y="586300"/>
              <a:ext cx="3214341" cy="545702"/>
            </a:xfrm>
            <a:prstGeom prst="parallelogram">
              <a:avLst>
                <a:gd name="adj" fmla="val 22160"/>
              </a:avLst>
            </a:prstGeom>
            <a:gradFill flip="none" rotWithShape="1">
              <a:gsLst>
                <a:gs pos="0">
                  <a:srgbClr val="FAC69F"/>
                </a:gs>
                <a:gs pos="84000">
                  <a:srgbClr val="FAC69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E7025D-CE06-4DF9-3483-5A38900B8403}"/>
                </a:ext>
              </a:extLst>
            </p:cNvPr>
            <p:cNvSpPr txBox="1"/>
            <p:nvPr/>
          </p:nvSpPr>
          <p:spPr>
            <a:xfrm>
              <a:off x="2907003" y="650892"/>
              <a:ext cx="12331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</a:t>
              </a:r>
              <a:endPara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231910" y="469245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2772530" y="6043198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F726AA-E9C5-169B-4864-567BF0FC0621}"/>
              </a:ext>
            </a:extLst>
          </p:cNvPr>
          <p:cNvGrpSpPr/>
          <p:nvPr/>
        </p:nvGrpSpPr>
        <p:grpSpPr>
          <a:xfrm>
            <a:off x="6096000" y="2165545"/>
            <a:ext cx="3914573" cy="864771"/>
            <a:chOff x="1357006" y="1763116"/>
            <a:chExt cx="4353232" cy="86477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F332BE-673E-AD10-F84D-8CEC4AA2C253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E7AE04-05E6-2BCA-9D30-E46774618B06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949902C-004E-D7AF-4D48-216C7D7C4842}"/>
              </a:ext>
            </a:extLst>
          </p:cNvPr>
          <p:cNvSpPr txBox="1"/>
          <p:nvPr/>
        </p:nvSpPr>
        <p:spPr>
          <a:xfrm>
            <a:off x="6812658" y="238232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A0521-6E1C-021F-B80F-25ACE96D3552}"/>
              </a:ext>
            </a:extLst>
          </p:cNvPr>
          <p:cNvSpPr txBox="1"/>
          <p:nvPr/>
        </p:nvSpPr>
        <p:spPr>
          <a:xfrm>
            <a:off x="6096000" y="3231366"/>
            <a:ext cx="463035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0683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1"/>
            <a:chOff x="1357006" y="1763117"/>
            <a:chExt cx="4353232" cy="864770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2088734" y="2303212"/>
            <a:ext cx="1558732" cy="1343735"/>
          </a:xfrm>
          <a:prstGeom prst="hexagon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2538753" y="2711659"/>
            <a:ext cx="639919" cy="4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218804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5352090" y="2303212"/>
            <a:ext cx="1558732" cy="1343735"/>
          </a:xfrm>
          <a:prstGeom prst="hexagon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5814808" y="2711659"/>
            <a:ext cx="639919" cy="4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218804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8615445" y="2303212"/>
            <a:ext cx="1558732" cy="1343735"/>
          </a:xfrm>
          <a:prstGeom prst="hexagon">
            <a:avLst/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9078164" y="2711659"/>
            <a:ext cx="639919" cy="4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218804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3720412" y="3289300"/>
            <a:ext cx="1558732" cy="1343735"/>
          </a:xfrm>
          <a:prstGeom prst="hexagon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4183131" y="3697747"/>
            <a:ext cx="639919" cy="4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218804">
              <a:lnSpc>
                <a:spcPct val="130000"/>
              </a:lnSpc>
            </a:pPr>
            <a:r>
              <a:rPr lang="zh-CN" altLang="en-US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rgbClr val="263238"/>
              </a:solidFill>
              <a:cs typeface="+mn-ea"/>
              <a:sym typeface="+mn-lt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6983767" y="3289300"/>
            <a:ext cx="1558732" cy="1343735"/>
          </a:xfrm>
          <a:prstGeom prst="hexagon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7446486" y="3697747"/>
            <a:ext cx="639919" cy="4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1218804">
              <a:lnSpc>
                <a:spcPct val="130000"/>
              </a:lnSpc>
            </a:pPr>
            <a:r>
              <a:rPr lang="zh-CN" altLang="en-US" b="1" dirty="0">
                <a:solidFill>
                  <a:srgbClr val="263238"/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rgbClr val="263238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DAE577-9277-4CAB-6A87-5DB8AB51CE36}"/>
              </a:ext>
            </a:extLst>
          </p:cNvPr>
          <p:cNvGrpSpPr/>
          <p:nvPr/>
        </p:nvGrpSpPr>
        <p:grpSpPr>
          <a:xfrm>
            <a:off x="1923864" y="4125172"/>
            <a:ext cx="1869696" cy="1047355"/>
            <a:chOff x="831963" y="1906534"/>
            <a:chExt cx="1869696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FE2C1D-F2B9-77C2-0DE9-20B91F46B710}"/>
                </a:ext>
              </a:extLst>
            </p:cNvPr>
            <p:cNvSpPr txBox="1"/>
            <p:nvPr/>
          </p:nvSpPr>
          <p:spPr>
            <a:xfrm>
              <a:off x="831963" y="2190603"/>
              <a:ext cx="1869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FBA62C8-A715-9273-834D-8AF23251EAFB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79AB200-74D5-7CBD-88FB-24391B9E7115}"/>
              </a:ext>
            </a:extLst>
          </p:cNvPr>
          <p:cNvGrpSpPr/>
          <p:nvPr/>
        </p:nvGrpSpPr>
        <p:grpSpPr>
          <a:xfrm>
            <a:off x="5196608" y="4125172"/>
            <a:ext cx="1869696" cy="1047355"/>
            <a:chOff x="831963" y="1906534"/>
            <a:chExt cx="1869696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371567-1DB5-24DE-FF17-022D3340947C}"/>
                </a:ext>
              </a:extLst>
            </p:cNvPr>
            <p:cNvSpPr txBox="1"/>
            <p:nvPr/>
          </p:nvSpPr>
          <p:spPr>
            <a:xfrm>
              <a:off x="831963" y="2190603"/>
              <a:ext cx="1869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EBFF9B-F77C-BBFE-AFEF-A60601C96489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36BD9C2-AF90-9F55-ABD7-F32284D8C7E4}"/>
              </a:ext>
            </a:extLst>
          </p:cNvPr>
          <p:cNvGrpSpPr/>
          <p:nvPr/>
        </p:nvGrpSpPr>
        <p:grpSpPr>
          <a:xfrm>
            <a:off x="8549124" y="4125172"/>
            <a:ext cx="1869696" cy="1047355"/>
            <a:chOff x="831963" y="1906534"/>
            <a:chExt cx="1869696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A6976E5-DC84-CF7E-5394-45EF600216E5}"/>
                </a:ext>
              </a:extLst>
            </p:cNvPr>
            <p:cNvSpPr txBox="1"/>
            <p:nvPr/>
          </p:nvSpPr>
          <p:spPr>
            <a:xfrm>
              <a:off x="831963" y="2190603"/>
              <a:ext cx="1869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0021402-CA47-9148-284B-1FC17FE1367A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175C802-7F68-4F63-5DED-5BBD499BC2D2}"/>
              </a:ext>
            </a:extLst>
          </p:cNvPr>
          <p:cNvGrpSpPr/>
          <p:nvPr/>
        </p:nvGrpSpPr>
        <p:grpSpPr>
          <a:xfrm>
            <a:off x="3626913" y="1576233"/>
            <a:ext cx="1869696" cy="1047355"/>
            <a:chOff x="831963" y="1906534"/>
            <a:chExt cx="1869696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82A208-A38F-353A-1E54-67102E4B5368}"/>
                </a:ext>
              </a:extLst>
            </p:cNvPr>
            <p:cNvSpPr txBox="1"/>
            <p:nvPr/>
          </p:nvSpPr>
          <p:spPr>
            <a:xfrm>
              <a:off x="831963" y="2190603"/>
              <a:ext cx="1869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E461D2-AD10-5160-2A3D-089BB7991C4E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331184C-02F3-32FC-9E9C-578738550E9F}"/>
              </a:ext>
            </a:extLst>
          </p:cNvPr>
          <p:cNvGrpSpPr/>
          <p:nvPr/>
        </p:nvGrpSpPr>
        <p:grpSpPr>
          <a:xfrm>
            <a:off x="6839355" y="1576233"/>
            <a:ext cx="1869696" cy="1047355"/>
            <a:chOff x="831963" y="1906534"/>
            <a:chExt cx="1869696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33E0A8A-6D6F-8AC4-A219-8265F33332CF}"/>
                </a:ext>
              </a:extLst>
            </p:cNvPr>
            <p:cNvSpPr txBox="1"/>
            <p:nvPr/>
          </p:nvSpPr>
          <p:spPr>
            <a:xfrm>
              <a:off x="831963" y="2190603"/>
              <a:ext cx="18696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BEF3D8-4F2B-C256-4238-ED432FCD3C03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487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308166" y="1977432"/>
            <a:ext cx="2537691" cy="492368"/>
            <a:chOff x="857249" y="1779837"/>
            <a:chExt cx="1903856" cy="369390"/>
          </a:xfrm>
        </p:grpSpPr>
        <p:sp>
          <p:nvSpPr>
            <p:cNvPr id="6" name="五边形 5"/>
            <p:cNvSpPr/>
            <p:nvPr/>
          </p:nvSpPr>
          <p:spPr>
            <a:xfrm>
              <a:off x="857249" y="1779837"/>
              <a:ext cx="1903856" cy="369390"/>
            </a:xfrm>
            <a:prstGeom prst="homePlate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85335" y="1846019"/>
              <a:ext cx="1047683" cy="253973"/>
            </a:xfrm>
            <a:prstGeom prst="rect">
              <a:avLst/>
            </a:prstGeom>
          </p:spPr>
          <p:txBody>
            <a:bodyPr wrap="none" lIns="91412" tIns="45706" rIns="91412" bIns="45706">
              <a:spAutoFit/>
            </a:bodyPr>
            <a:lstStyle/>
            <a:p>
              <a:pPr algn="ctr" defTabSz="1217957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: 圆角 1" descr="D:\51PPT模板网\51pptmoban.com\图片.jpg">
            <a:extLst>
              <a:ext uri="{FF2B5EF4-FFF2-40B4-BE49-F238E27FC236}">
                <a16:creationId xmlns:a16="http://schemas.microsoft.com/office/drawing/2014/main" id="{FA892A78-8288-B599-E1A3-757015196A2B}"/>
              </a:ext>
            </a:extLst>
          </p:cNvPr>
          <p:cNvSpPr/>
          <p:nvPr/>
        </p:nvSpPr>
        <p:spPr>
          <a:xfrm>
            <a:off x="982662" y="1675910"/>
            <a:ext cx="4097337" cy="3781462"/>
          </a:xfrm>
          <a:prstGeom prst="roundRect">
            <a:avLst>
              <a:gd name="adj" fmla="val 5743"/>
            </a:avLst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3CCD9A-3A51-592F-0EA9-8E503C2F7447}"/>
              </a:ext>
            </a:extLst>
          </p:cNvPr>
          <p:cNvSpPr txBox="1"/>
          <p:nvPr/>
        </p:nvSpPr>
        <p:spPr>
          <a:xfrm>
            <a:off x="7930686" y="1937346"/>
            <a:ext cx="34194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248C2D-04FE-CD24-D687-D581FC437579}"/>
              </a:ext>
            </a:extLst>
          </p:cNvPr>
          <p:cNvGrpSpPr/>
          <p:nvPr/>
        </p:nvGrpSpPr>
        <p:grpSpPr>
          <a:xfrm>
            <a:off x="5308166" y="2872782"/>
            <a:ext cx="2537691" cy="492368"/>
            <a:chOff x="857249" y="1779837"/>
            <a:chExt cx="1903856" cy="369390"/>
          </a:xfrm>
        </p:grpSpPr>
        <p:sp>
          <p:nvSpPr>
            <p:cNvPr id="22" name="五边形 5">
              <a:extLst>
                <a:ext uri="{FF2B5EF4-FFF2-40B4-BE49-F238E27FC236}">
                  <a16:creationId xmlns:a16="http://schemas.microsoft.com/office/drawing/2014/main" id="{2BEFD169-257B-3F7C-84F3-645632944BBF}"/>
                </a:ext>
              </a:extLst>
            </p:cNvPr>
            <p:cNvSpPr/>
            <p:nvPr/>
          </p:nvSpPr>
          <p:spPr>
            <a:xfrm>
              <a:off x="857249" y="1779837"/>
              <a:ext cx="1903856" cy="369390"/>
            </a:xfrm>
            <a:prstGeom prst="homePlat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4B1E1ED-A5EF-3291-7D4D-C9DB09A2FE18}"/>
                </a:ext>
              </a:extLst>
            </p:cNvPr>
            <p:cNvSpPr/>
            <p:nvPr/>
          </p:nvSpPr>
          <p:spPr>
            <a:xfrm>
              <a:off x="1285335" y="1846019"/>
              <a:ext cx="1047683" cy="253973"/>
            </a:xfrm>
            <a:prstGeom prst="rect">
              <a:avLst/>
            </a:prstGeom>
          </p:spPr>
          <p:txBody>
            <a:bodyPr wrap="none" lIns="91412" tIns="45706" rIns="91412" bIns="45706">
              <a:spAutoFit/>
            </a:bodyPr>
            <a:lstStyle/>
            <a:p>
              <a:pPr algn="ctr" defTabSz="1217957">
                <a:defRPr/>
              </a:pPr>
              <a:r>
                <a:rPr lang="zh-CN" altLang="en-US" sz="1600" b="1" kern="0" dirty="0">
                  <a:solidFill>
                    <a:srgbClr val="263238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4C882B1-A3E8-5D50-04C6-11C87DB54868}"/>
              </a:ext>
            </a:extLst>
          </p:cNvPr>
          <p:cNvSpPr txBox="1"/>
          <p:nvPr/>
        </p:nvSpPr>
        <p:spPr>
          <a:xfrm>
            <a:off x="7930686" y="2832696"/>
            <a:ext cx="34194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C83C4CC-A3AF-42CF-DBC6-37541AA1F5B0}"/>
              </a:ext>
            </a:extLst>
          </p:cNvPr>
          <p:cNvGrpSpPr/>
          <p:nvPr/>
        </p:nvGrpSpPr>
        <p:grpSpPr>
          <a:xfrm>
            <a:off x="5308166" y="3768132"/>
            <a:ext cx="2537691" cy="492368"/>
            <a:chOff x="857249" y="1779837"/>
            <a:chExt cx="1903856" cy="369390"/>
          </a:xfrm>
        </p:grpSpPr>
        <p:sp>
          <p:nvSpPr>
            <p:cNvPr id="26" name="五边形 5">
              <a:extLst>
                <a:ext uri="{FF2B5EF4-FFF2-40B4-BE49-F238E27FC236}">
                  <a16:creationId xmlns:a16="http://schemas.microsoft.com/office/drawing/2014/main" id="{FC97C6D2-030F-5664-3AB4-78C9024EEA65}"/>
                </a:ext>
              </a:extLst>
            </p:cNvPr>
            <p:cNvSpPr/>
            <p:nvPr/>
          </p:nvSpPr>
          <p:spPr>
            <a:xfrm>
              <a:off x="857249" y="1779837"/>
              <a:ext cx="1903856" cy="369390"/>
            </a:xfrm>
            <a:prstGeom prst="homePlate">
              <a:avLst/>
            </a:prstGeom>
            <a:gradFill flip="none" rotWithShape="1">
              <a:gsLst>
                <a:gs pos="0">
                  <a:srgbClr val="D1C9E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5ADBF34-ECC4-76EB-AEA8-1B3BE6BD1AB8}"/>
                </a:ext>
              </a:extLst>
            </p:cNvPr>
            <p:cNvSpPr/>
            <p:nvPr/>
          </p:nvSpPr>
          <p:spPr>
            <a:xfrm>
              <a:off x="1285335" y="1846019"/>
              <a:ext cx="1047683" cy="253973"/>
            </a:xfrm>
            <a:prstGeom prst="rect">
              <a:avLst/>
            </a:prstGeom>
          </p:spPr>
          <p:txBody>
            <a:bodyPr wrap="none" lIns="91412" tIns="45706" rIns="91412" bIns="45706">
              <a:spAutoFit/>
            </a:bodyPr>
            <a:lstStyle/>
            <a:p>
              <a:pPr algn="ctr" defTabSz="1217957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FC0746D-49D2-3F32-2F80-C5AFDB4B8849}"/>
              </a:ext>
            </a:extLst>
          </p:cNvPr>
          <p:cNvSpPr txBox="1"/>
          <p:nvPr/>
        </p:nvSpPr>
        <p:spPr>
          <a:xfrm>
            <a:off x="7930686" y="3728046"/>
            <a:ext cx="34194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61C109D-1C26-AB0E-4398-3F656A0D43E3}"/>
              </a:ext>
            </a:extLst>
          </p:cNvPr>
          <p:cNvGrpSpPr/>
          <p:nvPr/>
        </p:nvGrpSpPr>
        <p:grpSpPr>
          <a:xfrm>
            <a:off x="5308166" y="4663482"/>
            <a:ext cx="2537691" cy="492368"/>
            <a:chOff x="857249" y="1779837"/>
            <a:chExt cx="1903856" cy="369390"/>
          </a:xfrm>
        </p:grpSpPr>
        <p:sp>
          <p:nvSpPr>
            <p:cNvPr id="30" name="五边形 5">
              <a:extLst>
                <a:ext uri="{FF2B5EF4-FFF2-40B4-BE49-F238E27FC236}">
                  <a16:creationId xmlns:a16="http://schemas.microsoft.com/office/drawing/2014/main" id="{D21AA553-1B28-97C4-1201-F6D8CE964087}"/>
                </a:ext>
              </a:extLst>
            </p:cNvPr>
            <p:cNvSpPr/>
            <p:nvPr/>
          </p:nvSpPr>
          <p:spPr>
            <a:xfrm>
              <a:off x="857249" y="1779837"/>
              <a:ext cx="1903856" cy="369390"/>
            </a:xfrm>
            <a:prstGeom prst="homePlat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rgbClr val="FBCFAF"/>
                  </a:gs>
                  <a:gs pos="100000">
                    <a:srgbClr val="D1C9E0"/>
                  </a:gs>
                </a:gsLst>
                <a:lin ang="5400000" scaled="1"/>
              </a:gradFill>
            </a:ln>
            <a:effectLst>
              <a:outerShdw blurRad="76200" dist="254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3641709-7DCC-1077-43C5-B850452CD42F}"/>
                </a:ext>
              </a:extLst>
            </p:cNvPr>
            <p:cNvSpPr/>
            <p:nvPr/>
          </p:nvSpPr>
          <p:spPr>
            <a:xfrm>
              <a:off x="1285335" y="1846019"/>
              <a:ext cx="1047683" cy="253973"/>
            </a:xfrm>
            <a:prstGeom prst="rect">
              <a:avLst/>
            </a:prstGeom>
          </p:spPr>
          <p:txBody>
            <a:bodyPr wrap="none" lIns="91412" tIns="45706" rIns="91412" bIns="45706">
              <a:spAutoFit/>
            </a:bodyPr>
            <a:lstStyle/>
            <a:p>
              <a:pPr algn="ctr" defTabSz="1217957">
                <a:defRPr/>
              </a:pPr>
              <a:r>
                <a:rPr lang="zh-CN" altLang="en-US" sz="1600" b="1" kern="0" dirty="0">
                  <a:solidFill>
                    <a:srgbClr val="263238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srgbClr val="26323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A8EC6CF-9FA6-1513-9F51-C313184E183F}"/>
              </a:ext>
            </a:extLst>
          </p:cNvPr>
          <p:cNvSpPr txBox="1"/>
          <p:nvPr/>
        </p:nvSpPr>
        <p:spPr>
          <a:xfrm>
            <a:off x="7930686" y="4623396"/>
            <a:ext cx="341947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3132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5DB9DED-D86B-AD4B-1D56-07EAC8459AF8}"/>
              </a:ext>
            </a:extLst>
          </p:cNvPr>
          <p:cNvSpPr/>
          <p:nvPr/>
        </p:nvSpPr>
        <p:spPr>
          <a:xfrm>
            <a:off x="0" y="2443204"/>
            <a:ext cx="12192000" cy="319314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noFill/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D:\51PPT模板网\51pptmoban.com\图片.jpg">
            <a:extLst>
              <a:ext uri="{FF2B5EF4-FFF2-40B4-BE49-F238E27FC236}">
                <a16:creationId xmlns:a16="http://schemas.microsoft.com/office/drawing/2014/main" id="{07E0D137-D679-4578-C030-932AA7731735}"/>
              </a:ext>
            </a:extLst>
          </p:cNvPr>
          <p:cNvSpPr/>
          <p:nvPr/>
        </p:nvSpPr>
        <p:spPr>
          <a:xfrm>
            <a:off x="0" y="1267558"/>
            <a:ext cx="12192000" cy="3193143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-12382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18DAECC9-BFEB-1C28-84B6-C6DF09601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283" y="2487517"/>
            <a:ext cx="941090" cy="941483"/>
          </a:xfrm>
          <a:prstGeom prst="roundRect">
            <a:avLst>
              <a:gd name="adj" fmla="val 13333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圆角矩形 19">
            <a:extLst>
              <a:ext uri="{FF2B5EF4-FFF2-40B4-BE49-F238E27FC236}">
                <a16:creationId xmlns:a16="http://schemas.microsoft.com/office/drawing/2014/main" id="{3EA53260-6DA4-A6FD-702B-31773B692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947" y="2487517"/>
            <a:ext cx="941091" cy="941483"/>
          </a:xfrm>
          <a:prstGeom prst="roundRect">
            <a:avLst>
              <a:gd name="adj" fmla="val 13333"/>
            </a:avLst>
          </a:pr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圆角矩形 18">
            <a:extLst>
              <a:ext uri="{FF2B5EF4-FFF2-40B4-BE49-F238E27FC236}">
                <a16:creationId xmlns:a16="http://schemas.microsoft.com/office/drawing/2014/main" id="{D53AEA96-8381-E2EF-A696-D6BBAD3EE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323" y="2487517"/>
            <a:ext cx="941090" cy="941483"/>
          </a:xfrm>
          <a:prstGeom prst="roundRect">
            <a:avLst>
              <a:gd name="adj" fmla="val 1333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61DF0CE3-802E-1845-985B-63C79EBFA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1987" y="2487517"/>
            <a:ext cx="941091" cy="941483"/>
          </a:xfrm>
          <a:prstGeom prst="roundRect">
            <a:avLst>
              <a:gd name="adj" fmla="val 1333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A48B9FA-C307-F7CA-8E13-77BA5A71102C}"/>
              </a:ext>
            </a:extLst>
          </p:cNvPr>
          <p:cNvGrpSpPr/>
          <p:nvPr/>
        </p:nvGrpSpPr>
        <p:grpSpPr>
          <a:xfrm>
            <a:off x="3697266" y="2755210"/>
            <a:ext cx="410041" cy="375622"/>
            <a:chOff x="-4000500" y="5943600"/>
            <a:chExt cx="1304925" cy="1195388"/>
          </a:xfrm>
          <a:solidFill>
            <a:schemeClr val="bg1"/>
          </a:solidFill>
        </p:grpSpPr>
        <p:sp>
          <p:nvSpPr>
            <p:cNvPr id="18" name="Freeform 56">
              <a:extLst>
                <a:ext uri="{FF2B5EF4-FFF2-40B4-BE49-F238E27FC236}">
                  <a16:creationId xmlns:a16="http://schemas.microsoft.com/office/drawing/2014/main" id="{9698F4DE-3C4E-D36C-2CA0-B465D321E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00500" y="6072188"/>
              <a:ext cx="1304925" cy="1066800"/>
            </a:xfrm>
            <a:custGeom>
              <a:avLst/>
              <a:gdLst>
                <a:gd name="T0" fmla="*/ 0 w 410"/>
                <a:gd name="T1" fmla="*/ 2 h 334"/>
                <a:gd name="T2" fmla="*/ 20 w 410"/>
                <a:gd name="T3" fmla="*/ 19 h 334"/>
                <a:gd name="T4" fmla="*/ 19 w 410"/>
                <a:gd name="T5" fmla="*/ 254 h 334"/>
                <a:gd name="T6" fmla="*/ 38 w 410"/>
                <a:gd name="T7" fmla="*/ 274 h 334"/>
                <a:gd name="T8" fmla="*/ 126 w 410"/>
                <a:gd name="T9" fmla="*/ 282 h 334"/>
                <a:gd name="T10" fmla="*/ 205 w 410"/>
                <a:gd name="T11" fmla="*/ 315 h 334"/>
                <a:gd name="T12" fmla="*/ 370 w 410"/>
                <a:gd name="T13" fmla="*/ 273 h 334"/>
                <a:gd name="T14" fmla="*/ 391 w 410"/>
                <a:gd name="T15" fmla="*/ 252 h 334"/>
                <a:gd name="T16" fmla="*/ 391 w 410"/>
                <a:gd name="T17" fmla="*/ 20 h 334"/>
                <a:gd name="T18" fmla="*/ 391 w 410"/>
                <a:gd name="T19" fmla="*/ 2 h 334"/>
                <a:gd name="T20" fmla="*/ 410 w 410"/>
                <a:gd name="T21" fmla="*/ 2 h 334"/>
                <a:gd name="T22" fmla="*/ 410 w 410"/>
                <a:gd name="T23" fmla="*/ 294 h 334"/>
                <a:gd name="T24" fmla="*/ 397 w 410"/>
                <a:gd name="T25" fmla="*/ 294 h 334"/>
                <a:gd name="T26" fmla="*/ 273 w 410"/>
                <a:gd name="T27" fmla="*/ 308 h 334"/>
                <a:gd name="T28" fmla="*/ 229 w 410"/>
                <a:gd name="T29" fmla="*/ 334 h 334"/>
                <a:gd name="T30" fmla="*/ 182 w 410"/>
                <a:gd name="T31" fmla="*/ 334 h 334"/>
                <a:gd name="T32" fmla="*/ 159 w 410"/>
                <a:gd name="T33" fmla="*/ 317 h 334"/>
                <a:gd name="T34" fmla="*/ 92 w 410"/>
                <a:gd name="T35" fmla="*/ 300 h 334"/>
                <a:gd name="T36" fmla="*/ 0 w 410"/>
                <a:gd name="T37" fmla="*/ 293 h 334"/>
                <a:gd name="T38" fmla="*/ 0 w 410"/>
                <a:gd name="T39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0" h="334">
                  <a:moveTo>
                    <a:pt x="0" y="2"/>
                  </a:moveTo>
                  <a:cubicBezTo>
                    <a:pt x="20" y="0"/>
                    <a:pt x="20" y="0"/>
                    <a:pt x="20" y="19"/>
                  </a:cubicBezTo>
                  <a:cubicBezTo>
                    <a:pt x="20" y="98"/>
                    <a:pt x="20" y="176"/>
                    <a:pt x="19" y="254"/>
                  </a:cubicBezTo>
                  <a:cubicBezTo>
                    <a:pt x="19" y="269"/>
                    <a:pt x="23" y="273"/>
                    <a:pt x="38" y="274"/>
                  </a:cubicBezTo>
                  <a:cubicBezTo>
                    <a:pt x="68" y="275"/>
                    <a:pt x="97" y="277"/>
                    <a:pt x="126" y="282"/>
                  </a:cubicBezTo>
                  <a:cubicBezTo>
                    <a:pt x="155" y="286"/>
                    <a:pt x="182" y="296"/>
                    <a:pt x="205" y="315"/>
                  </a:cubicBezTo>
                  <a:cubicBezTo>
                    <a:pt x="254" y="278"/>
                    <a:pt x="312" y="275"/>
                    <a:pt x="370" y="273"/>
                  </a:cubicBezTo>
                  <a:cubicBezTo>
                    <a:pt x="391" y="273"/>
                    <a:pt x="391" y="273"/>
                    <a:pt x="391" y="252"/>
                  </a:cubicBezTo>
                  <a:cubicBezTo>
                    <a:pt x="391" y="175"/>
                    <a:pt x="391" y="98"/>
                    <a:pt x="391" y="20"/>
                  </a:cubicBezTo>
                  <a:cubicBezTo>
                    <a:pt x="391" y="15"/>
                    <a:pt x="391" y="9"/>
                    <a:pt x="391" y="2"/>
                  </a:cubicBezTo>
                  <a:cubicBezTo>
                    <a:pt x="398" y="2"/>
                    <a:pt x="404" y="2"/>
                    <a:pt x="410" y="2"/>
                  </a:cubicBezTo>
                  <a:cubicBezTo>
                    <a:pt x="410" y="99"/>
                    <a:pt x="410" y="196"/>
                    <a:pt x="410" y="294"/>
                  </a:cubicBezTo>
                  <a:cubicBezTo>
                    <a:pt x="406" y="294"/>
                    <a:pt x="401" y="294"/>
                    <a:pt x="397" y="294"/>
                  </a:cubicBezTo>
                  <a:cubicBezTo>
                    <a:pt x="355" y="293"/>
                    <a:pt x="313" y="294"/>
                    <a:pt x="273" y="308"/>
                  </a:cubicBezTo>
                  <a:cubicBezTo>
                    <a:pt x="258" y="314"/>
                    <a:pt x="244" y="326"/>
                    <a:pt x="229" y="334"/>
                  </a:cubicBezTo>
                  <a:cubicBezTo>
                    <a:pt x="213" y="334"/>
                    <a:pt x="198" y="334"/>
                    <a:pt x="182" y="334"/>
                  </a:cubicBezTo>
                  <a:cubicBezTo>
                    <a:pt x="175" y="329"/>
                    <a:pt x="168" y="320"/>
                    <a:pt x="159" y="317"/>
                  </a:cubicBezTo>
                  <a:cubicBezTo>
                    <a:pt x="137" y="310"/>
                    <a:pt x="115" y="303"/>
                    <a:pt x="92" y="300"/>
                  </a:cubicBezTo>
                  <a:cubicBezTo>
                    <a:pt x="61" y="295"/>
                    <a:pt x="30" y="295"/>
                    <a:pt x="0" y="293"/>
                  </a:cubicBezTo>
                  <a:cubicBezTo>
                    <a:pt x="0" y="196"/>
                    <a:pt x="0" y="9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9" name="Freeform 57">
              <a:extLst>
                <a:ext uri="{FF2B5EF4-FFF2-40B4-BE49-F238E27FC236}">
                  <a16:creationId xmlns:a16="http://schemas.microsoft.com/office/drawing/2014/main" id="{5586A9B8-9E0B-D6E9-55A6-19574D86E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76675" y="5943600"/>
              <a:ext cx="1057275" cy="1074737"/>
            </a:xfrm>
            <a:custGeom>
              <a:avLst/>
              <a:gdLst>
                <a:gd name="T0" fmla="*/ 166 w 332"/>
                <a:gd name="T1" fmla="*/ 61 h 336"/>
                <a:gd name="T2" fmla="*/ 315 w 332"/>
                <a:gd name="T3" fmla="*/ 1 h 336"/>
                <a:gd name="T4" fmla="*/ 332 w 332"/>
                <a:gd name="T5" fmla="*/ 17 h 336"/>
                <a:gd name="T6" fmla="*/ 332 w 332"/>
                <a:gd name="T7" fmla="*/ 277 h 336"/>
                <a:gd name="T8" fmla="*/ 316 w 332"/>
                <a:gd name="T9" fmla="*/ 294 h 336"/>
                <a:gd name="T10" fmla="*/ 177 w 332"/>
                <a:gd name="T11" fmla="*/ 332 h 336"/>
                <a:gd name="T12" fmla="*/ 155 w 332"/>
                <a:gd name="T13" fmla="*/ 332 h 336"/>
                <a:gd name="T14" fmla="*/ 17 w 332"/>
                <a:gd name="T15" fmla="*/ 294 h 336"/>
                <a:gd name="T16" fmla="*/ 0 w 332"/>
                <a:gd name="T17" fmla="*/ 277 h 336"/>
                <a:gd name="T18" fmla="*/ 0 w 332"/>
                <a:gd name="T19" fmla="*/ 16 h 336"/>
                <a:gd name="T20" fmla="*/ 14 w 332"/>
                <a:gd name="T21" fmla="*/ 1 h 336"/>
                <a:gd name="T22" fmla="*/ 166 w 332"/>
                <a:gd name="T23" fmla="*/ 61 h 336"/>
                <a:gd name="T24" fmla="*/ 158 w 332"/>
                <a:gd name="T25" fmla="*/ 314 h 336"/>
                <a:gd name="T26" fmla="*/ 175 w 332"/>
                <a:gd name="T27" fmla="*/ 314 h 336"/>
                <a:gd name="T28" fmla="*/ 175 w 332"/>
                <a:gd name="T29" fmla="*/ 82 h 336"/>
                <a:gd name="T30" fmla="*/ 158 w 332"/>
                <a:gd name="T31" fmla="*/ 82 h 336"/>
                <a:gd name="T32" fmla="*/ 158 w 332"/>
                <a:gd name="T33" fmla="*/ 31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36">
                  <a:moveTo>
                    <a:pt x="166" y="61"/>
                  </a:moveTo>
                  <a:cubicBezTo>
                    <a:pt x="208" y="18"/>
                    <a:pt x="260" y="6"/>
                    <a:pt x="315" y="1"/>
                  </a:cubicBezTo>
                  <a:cubicBezTo>
                    <a:pt x="328" y="0"/>
                    <a:pt x="332" y="4"/>
                    <a:pt x="332" y="17"/>
                  </a:cubicBezTo>
                  <a:cubicBezTo>
                    <a:pt x="332" y="104"/>
                    <a:pt x="332" y="190"/>
                    <a:pt x="332" y="277"/>
                  </a:cubicBezTo>
                  <a:cubicBezTo>
                    <a:pt x="332" y="289"/>
                    <a:pt x="327" y="294"/>
                    <a:pt x="316" y="294"/>
                  </a:cubicBezTo>
                  <a:cubicBezTo>
                    <a:pt x="266" y="294"/>
                    <a:pt x="220" y="309"/>
                    <a:pt x="177" y="332"/>
                  </a:cubicBezTo>
                  <a:cubicBezTo>
                    <a:pt x="169" y="336"/>
                    <a:pt x="163" y="336"/>
                    <a:pt x="155" y="332"/>
                  </a:cubicBezTo>
                  <a:cubicBezTo>
                    <a:pt x="112" y="309"/>
                    <a:pt x="66" y="294"/>
                    <a:pt x="17" y="294"/>
                  </a:cubicBezTo>
                  <a:cubicBezTo>
                    <a:pt x="5" y="294"/>
                    <a:pt x="0" y="289"/>
                    <a:pt x="0" y="277"/>
                  </a:cubicBezTo>
                  <a:cubicBezTo>
                    <a:pt x="0" y="190"/>
                    <a:pt x="0" y="103"/>
                    <a:pt x="0" y="16"/>
                  </a:cubicBezTo>
                  <a:cubicBezTo>
                    <a:pt x="0" y="6"/>
                    <a:pt x="3" y="1"/>
                    <a:pt x="14" y="1"/>
                  </a:cubicBezTo>
                  <a:cubicBezTo>
                    <a:pt x="72" y="2"/>
                    <a:pt x="125" y="22"/>
                    <a:pt x="166" y="61"/>
                  </a:cubicBezTo>
                  <a:close/>
                  <a:moveTo>
                    <a:pt x="158" y="314"/>
                  </a:moveTo>
                  <a:cubicBezTo>
                    <a:pt x="164" y="314"/>
                    <a:pt x="169" y="314"/>
                    <a:pt x="175" y="314"/>
                  </a:cubicBezTo>
                  <a:cubicBezTo>
                    <a:pt x="175" y="236"/>
                    <a:pt x="175" y="159"/>
                    <a:pt x="175" y="82"/>
                  </a:cubicBezTo>
                  <a:cubicBezTo>
                    <a:pt x="169" y="82"/>
                    <a:pt x="164" y="82"/>
                    <a:pt x="158" y="82"/>
                  </a:cubicBezTo>
                  <a:cubicBezTo>
                    <a:pt x="158" y="159"/>
                    <a:pt x="158" y="236"/>
                    <a:pt x="158" y="3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grpSp>
        <p:nvGrpSpPr>
          <p:cNvPr id="20" name="组合 19" descr="D:\51PPT模板网\51pptmoban.com\图片.jpg">
            <a:extLst>
              <a:ext uri="{FF2B5EF4-FFF2-40B4-BE49-F238E27FC236}">
                <a16:creationId xmlns:a16="http://schemas.microsoft.com/office/drawing/2014/main" id="{9317CD09-C79E-164F-FF31-11F7D3795C30}"/>
              </a:ext>
            </a:extLst>
          </p:cNvPr>
          <p:cNvGrpSpPr/>
          <p:nvPr/>
        </p:nvGrpSpPr>
        <p:grpSpPr>
          <a:xfrm>
            <a:off x="5145587" y="2783167"/>
            <a:ext cx="442908" cy="364846"/>
            <a:chOff x="4695825" y="5630863"/>
            <a:chExt cx="2125663" cy="1751012"/>
          </a:xfrm>
          <a:solidFill>
            <a:srgbClr val="779F08"/>
          </a:solidFill>
        </p:grpSpPr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B0EEF091-5528-C49B-8356-31DCCBE8B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088" y="6551613"/>
              <a:ext cx="211138" cy="258762"/>
            </a:xfrm>
            <a:custGeom>
              <a:avLst/>
              <a:gdLst>
                <a:gd name="T0" fmla="*/ 66 w 66"/>
                <a:gd name="T1" fmla="*/ 48 h 81"/>
                <a:gd name="T2" fmla="*/ 66 w 66"/>
                <a:gd name="T3" fmla="*/ 33 h 81"/>
                <a:gd name="T4" fmla="*/ 33 w 66"/>
                <a:gd name="T5" fmla="*/ 0 h 81"/>
                <a:gd name="T6" fmla="*/ 0 w 66"/>
                <a:gd name="T7" fmla="*/ 33 h 81"/>
                <a:gd name="T8" fmla="*/ 0 w 66"/>
                <a:gd name="T9" fmla="*/ 48 h 81"/>
                <a:gd name="T10" fmla="*/ 33 w 66"/>
                <a:gd name="T11" fmla="*/ 81 h 81"/>
                <a:gd name="T12" fmla="*/ 66 w 66"/>
                <a:gd name="T13" fmla="*/ 4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81">
                  <a:moveTo>
                    <a:pt x="66" y="48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6"/>
                    <a:pt x="15" y="81"/>
                    <a:pt x="33" y="81"/>
                  </a:cubicBezTo>
                  <a:cubicBezTo>
                    <a:pt x="51" y="81"/>
                    <a:pt x="66" y="66"/>
                    <a:pt x="66" y="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B183"/>
                </a:gs>
                <a:gs pos="100000">
                  <a:srgbClr val="D1C9E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1117600" dist="508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59">
              <a:extLst>
                <a:ext uri="{FF2B5EF4-FFF2-40B4-BE49-F238E27FC236}">
                  <a16:creationId xmlns:a16="http://schemas.microsoft.com/office/drawing/2014/main" id="{C6C39CDB-9C46-1ACA-6446-D1C891ECF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6732588"/>
              <a:ext cx="2043113" cy="649287"/>
            </a:xfrm>
            <a:custGeom>
              <a:avLst/>
              <a:gdLst>
                <a:gd name="T0" fmla="*/ 376 w 642"/>
                <a:gd name="T1" fmla="*/ 9 h 203"/>
                <a:gd name="T2" fmla="*/ 321 w 642"/>
                <a:gd name="T3" fmla="*/ 50 h 203"/>
                <a:gd name="T4" fmla="*/ 266 w 642"/>
                <a:gd name="T5" fmla="*/ 9 h 203"/>
                <a:gd name="T6" fmla="*/ 40 w 642"/>
                <a:gd name="T7" fmla="*/ 9 h 203"/>
                <a:gd name="T8" fmla="*/ 0 w 642"/>
                <a:gd name="T9" fmla="*/ 0 h 203"/>
                <a:gd name="T10" fmla="*/ 0 w 642"/>
                <a:gd name="T11" fmla="*/ 150 h 203"/>
                <a:gd name="T12" fmla="*/ 53 w 642"/>
                <a:gd name="T13" fmla="*/ 203 h 203"/>
                <a:gd name="T14" fmla="*/ 588 w 642"/>
                <a:gd name="T15" fmla="*/ 203 h 203"/>
                <a:gd name="T16" fmla="*/ 642 w 642"/>
                <a:gd name="T17" fmla="*/ 150 h 203"/>
                <a:gd name="T18" fmla="*/ 642 w 642"/>
                <a:gd name="T19" fmla="*/ 0 h 203"/>
                <a:gd name="T20" fmla="*/ 602 w 642"/>
                <a:gd name="T21" fmla="*/ 9 h 203"/>
                <a:gd name="T22" fmla="*/ 376 w 642"/>
                <a:gd name="T23" fmla="*/ 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203">
                  <a:moveTo>
                    <a:pt x="376" y="9"/>
                  </a:moveTo>
                  <a:cubicBezTo>
                    <a:pt x="369" y="33"/>
                    <a:pt x="347" y="50"/>
                    <a:pt x="321" y="50"/>
                  </a:cubicBezTo>
                  <a:cubicBezTo>
                    <a:pt x="295" y="50"/>
                    <a:pt x="273" y="33"/>
                    <a:pt x="266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2" y="6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79"/>
                    <a:pt x="24" y="203"/>
                    <a:pt x="53" y="203"/>
                  </a:cubicBezTo>
                  <a:cubicBezTo>
                    <a:pt x="588" y="203"/>
                    <a:pt x="588" y="203"/>
                    <a:pt x="588" y="203"/>
                  </a:cubicBezTo>
                  <a:cubicBezTo>
                    <a:pt x="618" y="203"/>
                    <a:pt x="642" y="179"/>
                    <a:pt x="642" y="150"/>
                  </a:cubicBezTo>
                  <a:cubicBezTo>
                    <a:pt x="642" y="0"/>
                    <a:pt x="642" y="0"/>
                    <a:pt x="642" y="0"/>
                  </a:cubicBezTo>
                  <a:cubicBezTo>
                    <a:pt x="630" y="6"/>
                    <a:pt x="616" y="9"/>
                    <a:pt x="602" y="9"/>
                  </a:cubicBezTo>
                  <a:cubicBezTo>
                    <a:pt x="376" y="9"/>
                    <a:pt x="376" y="9"/>
                    <a:pt x="376" y="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4B183"/>
                </a:gs>
                <a:gs pos="100000">
                  <a:srgbClr val="D1C9E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1117600" dist="508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60">
              <a:extLst>
                <a:ext uri="{FF2B5EF4-FFF2-40B4-BE49-F238E27FC236}">
                  <a16:creationId xmlns:a16="http://schemas.microsoft.com/office/drawing/2014/main" id="{5EAEC6AC-A897-E485-C0E8-D474C620C4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5825" y="5630863"/>
              <a:ext cx="2125663" cy="1003300"/>
            </a:xfrm>
            <a:custGeom>
              <a:avLst/>
              <a:gdLst>
                <a:gd name="T0" fmla="*/ 613 w 668"/>
                <a:gd name="T1" fmla="*/ 85 h 314"/>
                <a:gd name="T2" fmla="*/ 485 w 668"/>
                <a:gd name="T3" fmla="*/ 85 h 314"/>
                <a:gd name="T4" fmla="*/ 385 w 668"/>
                <a:gd name="T5" fmla="*/ 0 h 314"/>
                <a:gd name="T6" fmla="*/ 283 w 668"/>
                <a:gd name="T7" fmla="*/ 0 h 314"/>
                <a:gd name="T8" fmla="*/ 183 w 668"/>
                <a:gd name="T9" fmla="*/ 85 h 314"/>
                <a:gd name="T10" fmla="*/ 55 w 668"/>
                <a:gd name="T11" fmla="*/ 85 h 314"/>
                <a:gd name="T12" fmla="*/ 0 w 668"/>
                <a:gd name="T13" fmla="*/ 138 h 314"/>
                <a:gd name="T14" fmla="*/ 0 w 668"/>
                <a:gd name="T15" fmla="*/ 261 h 314"/>
                <a:gd name="T16" fmla="*/ 53 w 668"/>
                <a:gd name="T17" fmla="*/ 314 h 314"/>
                <a:gd name="T18" fmla="*/ 276 w 668"/>
                <a:gd name="T19" fmla="*/ 314 h 314"/>
                <a:gd name="T20" fmla="*/ 294 w 668"/>
                <a:gd name="T21" fmla="*/ 275 h 314"/>
                <a:gd name="T22" fmla="*/ 295 w 668"/>
                <a:gd name="T23" fmla="*/ 274 h 314"/>
                <a:gd name="T24" fmla="*/ 302 w 668"/>
                <a:gd name="T25" fmla="*/ 268 h 314"/>
                <a:gd name="T26" fmla="*/ 305 w 668"/>
                <a:gd name="T27" fmla="*/ 267 h 314"/>
                <a:gd name="T28" fmla="*/ 312 w 668"/>
                <a:gd name="T29" fmla="*/ 263 h 314"/>
                <a:gd name="T30" fmla="*/ 317 w 668"/>
                <a:gd name="T31" fmla="*/ 262 h 314"/>
                <a:gd name="T32" fmla="*/ 322 w 668"/>
                <a:gd name="T33" fmla="*/ 260 h 314"/>
                <a:gd name="T34" fmla="*/ 334 w 668"/>
                <a:gd name="T35" fmla="*/ 259 h 314"/>
                <a:gd name="T36" fmla="*/ 345 w 668"/>
                <a:gd name="T37" fmla="*/ 260 h 314"/>
                <a:gd name="T38" fmla="*/ 350 w 668"/>
                <a:gd name="T39" fmla="*/ 262 h 314"/>
                <a:gd name="T40" fmla="*/ 356 w 668"/>
                <a:gd name="T41" fmla="*/ 263 h 314"/>
                <a:gd name="T42" fmla="*/ 363 w 668"/>
                <a:gd name="T43" fmla="*/ 267 h 314"/>
                <a:gd name="T44" fmla="*/ 366 w 668"/>
                <a:gd name="T45" fmla="*/ 268 h 314"/>
                <a:gd name="T46" fmla="*/ 373 w 668"/>
                <a:gd name="T47" fmla="*/ 274 h 314"/>
                <a:gd name="T48" fmla="*/ 374 w 668"/>
                <a:gd name="T49" fmla="*/ 275 h 314"/>
                <a:gd name="T50" fmla="*/ 392 w 668"/>
                <a:gd name="T51" fmla="*/ 314 h 314"/>
                <a:gd name="T52" fmla="*/ 615 w 668"/>
                <a:gd name="T53" fmla="*/ 314 h 314"/>
                <a:gd name="T54" fmla="*/ 668 w 668"/>
                <a:gd name="T55" fmla="*/ 261 h 314"/>
                <a:gd name="T56" fmla="*/ 668 w 668"/>
                <a:gd name="T57" fmla="*/ 138 h 314"/>
                <a:gd name="T58" fmla="*/ 613 w 668"/>
                <a:gd name="T59" fmla="*/ 85 h 314"/>
                <a:gd name="T60" fmla="*/ 234 w 668"/>
                <a:gd name="T61" fmla="*/ 85 h 314"/>
                <a:gd name="T62" fmla="*/ 283 w 668"/>
                <a:gd name="T63" fmla="*/ 49 h 314"/>
                <a:gd name="T64" fmla="*/ 385 w 668"/>
                <a:gd name="T65" fmla="*/ 49 h 314"/>
                <a:gd name="T66" fmla="*/ 434 w 668"/>
                <a:gd name="T67" fmla="*/ 85 h 314"/>
                <a:gd name="T68" fmla="*/ 234 w 668"/>
                <a:gd name="T69" fmla="*/ 8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8" h="314">
                  <a:moveTo>
                    <a:pt x="613" y="85"/>
                  </a:moveTo>
                  <a:cubicBezTo>
                    <a:pt x="485" y="85"/>
                    <a:pt x="485" y="85"/>
                    <a:pt x="485" y="85"/>
                  </a:cubicBezTo>
                  <a:cubicBezTo>
                    <a:pt x="477" y="37"/>
                    <a:pt x="435" y="0"/>
                    <a:pt x="385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2" y="0"/>
                    <a:pt x="191" y="37"/>
                    <a:pt x="183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25" y="85"/>
                    <a:pt x="0" y="109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90"/>
                    <a:pt x="23" y="314"/>
                    <a:pt x="53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7" y="299"/>
                    <a:pt x="283" y="285"/>
                    <a:pt x="294" y="275"/>
                  </a:cubicBezTo>
                  <a:cubicBezTo>
                    <a:pt x="294" y="275"/>
                    <a:pt x="295" y="275"/>
                    <a:pt x="295" y="274"/>
                  </a:cubicBezTo>
                  <a:cubicBezTo>
                    <a:pt x="297" y="272"/>
                    <a:pt x="300" y="270"/>
                    <a:pt x="302" y="268"/>
                  </a:cubicBezTo>
                  <a:cubicBezTo>
                    <a:pt x="303" y="268"/>
                    <a:pt x="304" y="267"/>
                    <a:pt x="305" y="267"/>
                  </a:cubicBezTo>
                  <a:cubicBezTo>
                    <a:pt x="307" y="266"/>
                    <a:pt x="309" y="264"/>
                    <a:pt x="312" y="263"/>
                  </a:cubicBezTo>
                  <a:cubicBezTo>
                    <a:pt x="314" y="263"/>
                    <a:pt x="316" y="262"/>
                    <a:pt x="317" y="262"/>
                  </a:cubicBezTo>
                  <a:cubicBezTo>
                    <a:pt x="319" y="261"/>
                    <a:pt x="321" y="260"/>
                    <a:pt x="322" y="260"/>
                  </a:cubicBezTo>
                  <a:cubicBezTo>
                    <a:pt x="326" y="259"/>
                    <a:pt x="330" y="259"/>
                    <a:pt x="334" y="259"/>
                  </a:cubicBezTo>
                  <a:cubicBezTo>
                    <a:pt x="338" y="259"/>
                    <a:pt x="342" y="259"/>
                    <a:pt x="345" y="260"/>
                  </a:cubicBezTo>
                  <a:cubicBezTo>
                    <a:pt x="347" y="260"/>
                    <a:pt x="349" y="261"/>
                    <a:pt x="350" y="262"/>
                  </a:cubicBezTo>
                  <a:cubicBezTo>
                    <a:pt x="352" y="262"/>
                    <a:pt x="354" y="263"/>
                    <a:pt x="356" y="263"/>
                  </a:cubicBezTo>
                  <a:cubicBezTo>
                    <a:pt x="358" y="264"/>
                    <a:pt x="360" y="266"/>
                    <a:pt x="363" y="267"/>
                  </a:cubicBezTo>
                  <a:cubicBezTo>
                    <a:pt x="364" y="267"/>
                    <a:pt x="365" y="268"/>
                    <a:pt x="366" y="268"/>
                  </a:cubicBezTo>
                  <a:cubicBezTo>
                    <a:pt x="368" y="270"/>
                    <a:pt x="371" y="272"/>
                    <a:pt x="373" y="274"/>
                  </a:cubicBezTo>
                  <a:cubicBezTo>
                    <a:pt x="373" y="275"/>
                    <a:pt x="374" y="275"/>
                    <a:pt x="374" y="275"/>
                  </a:cubicBezTo>
                  <a:cubicBezTo>
                    <a:pt x="384" y="285"/>
                    <a:pt x="391" y="299"/>
                    <a:pt x="392" y="314"/>
                  </a:cubicBezTo>
                  <a:cubicBezTo>
                    <a:pt x="615" y="314"/>
                    <a:pt x="615" y="314"/>
                    <a:pt x="615" y="314"/>
                  </a:cubicBezTo>
                  <a:cubicBezTo>
                    <a:pt x="644" y="314"/>
                    <a:pt x="668" y="290"/>
                    <a:pt x="668" y="261"/>
                  </a:cubicBezTo>
                  <a:cubicBezTo>
                    <a:pt x="668" y="138"/>
                    <a:pt x="668" y="138"/>
                    <a:pt x="668" y="138"/>
                  </a:cubicBezTo>
                  <a:cubicBezTo>
                    <a:pt x="668" y="109"/>
                    <a:pt x="643" y="85"/>
                    <a:pt x="613" y="85"/>
                  </a:cubicBezTo>
                  <a:close/>
                  <a:moveTo>
                    <a:pt x="234" y="85"/>
                  </a:moveTo>
                  <a:cubicBezTo>
                    <a:pt x="241" y="64"/>
                    <a:pt x="260" y="49"/>
                    <a:pt x="283" y="49"/>
                  </a:cubicBezTo>
                  <a:cubicBezTo>
                    <a:pt x="385" y="49"/>
                    <a:pt x="385" y="49"/>
                    <a:pt x="385" y="49"/>
                  </a:cubicBezTo>
                  <a:cubicBezTo>
                    <a:pt x="408" y="49"/>
                    <a:pt x="427" y="64"/>
                    <a:pt x="434" y="85"/>
                  </a:cubicBezTo>
                  <a:lnTo>
                    <a:pt x="234" y="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4B183"/>
                </a:gs>
                <a:gs pos="100000">
                  <a:srgbClr val="D1C9E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1117600" dist="50800" dir="2700000" sx="101000" sy="101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4" name="Freeform 76">
            <a:extLst>
              <a:ext uri="{FF2B5EF4-FFF2-40B4-BE49-F238E27FC236}">
                <a16:creationId xmlns:a16="http://schemas.microsoft.com/office/drawing/2014/main" id="{56CDF1B5-F34F-70D9-3493-0D395AD43AC1}"/>
              </a:ext>
            </a:extLst>
          </p:cNvPr>
          <p:cNvSpPr>
            <a:spLocks noEditPoints="1"/>
          </p:cNvSpPr>
          <p:nvPr/>
        </p:nvSpPr>
        <p:spPr bwMode="auto">
          <a:xfrm>
            <a:off x="6656764" y="2787037"/>
            <a:ext cx="346744" cy="360976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sp>
        <p:nvSpPr>
          <p:cNvPr id="25" name="Freeform 148" descr="D:\51PPT模板网\51pptmoban.com\图片.jpg">
            <a:extLst>
              <a:ext uri="{FF2B5EF4-FFF2-40B4-BE49-F238E27FC236}">
                <a16:creationId xmlns:a16="http://schemas.microsoft.com/office/drawing/2014/main" id="{12ED69BC-1015-471B-61DD-D16630D49C06}"/>
              </a:ext>
            </a:extLst>
          </p:cNvPr>
          <p:cNvSpPr>
            <a:spLocks noEditPoints="1"/>
          </p:cNvSpPr>
          <p:nvPr/>
        </p:nvSpPr>
        <p:spPr bwMode="auto">
          <a:xfrm>
            <a:off x="8087814" y="2742466"/>
            <a:ext cx="389436" cy="375428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gradFill flip="none" rotWithShape="1">
            <a:gsLst>
              <a:gs pos="0">
                <a:srgbClr val="F4B183"/>
              </a:gs>
              <a:gs pos="100000">
                <a:srgbClr val="D1C9E0"/>
              </a:gs>
            </a:gsLst>
            <a:lin ang="2700000" scaled="1"/>
            <a:tileRect/>
          </a:gradFill>
          <a:ln w="25400">
            <a:noFill/>
          </a:ln>
          <a:effectLst>
            <a:outerShdw blurRad="1117600" dist="508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51A8986-9E8A-B31C-577A-992C41B209FF}"/>
              </a:ext>
            </a:extLst>
          </p:cNvPr>
          <p:cNvSpPr txBox="1"/>
          <p:nvPr/>
        </p:nvSpPr>
        <p:spPr>
          <a:xfrm>
            <a:off x="3358180" y="3725358"/>
            <a:ext cx="108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B42A53D-4186-EF5D-B426-CEC615917092}"/>
              </a:ext>
            </a:extLst>
          </p:cNvPr>
          <p:cNvSpPr txBox="1"/>
          <p:nvPr/>
        </p:nvSpPr>
        <p:spPr>
          <a:xfrm>
            <a:off x="982663" y="4678901"/>
            <a:ext cx="10226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E4BBD37-0F4C-85E0-9313-8DE931C7A2F6}"/>
              </a:ext>
            </a:extLst>
          </p:cNvPr>
          <p:cNvSpPr txBox="1"/>
          <p:nvPr/>
        </p:nvSpPr>
        <p:spPr>
          <a:xfrm>
            <a:off x="4802397" y="3725358"/>
            <a:ext cx="108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084040A-0482-855A-2CB7-47EA64F04D33}"/>
              </a:ext>
            </a:extLst>
          </p:cNvPr>
          <p:cNvSpPr txBox="1"/>
          <p:nvPr/>
        </p:nvSpPr>
        <p:spPr>
          <a:xfrm>
            <a:off x="6279844" y="3725358"/>
            <a:ext cx="108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BD0CE01-FE8D-523C-660D-504E9EECC4AD}"/>
              </a:ext>
            </a:extLst>
          </p:cNvPr>
          <p:cNvSpPr txBox="1"/>
          <p:nvPr/>
        </p:nvSpPr>
        <p:spPr>
          <a:xfrm>
            <a:off x="7739884" y="3725358"/>
            <a:ext cx="1085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4752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7">
            <a:extLst>
              <a:ext uri="{FF2B5EF4-FFF2-40B4-BE49-F238E27FC236}">
                <a16:creationId xmlns:a16="http://schemas.microsoft.com/office/drawing/2014/main" id="{453C77B2-C7E7-3F2A-8595-A104085278C1}"/>
              </a:ext>
            </a:extLst>
          </p:cNvPr>
          <p:cNvSpPr>
            <a:spLocks noEditPoints="1"/>
          </p:cNvSpPr>
          <p:nvPr/>
        </p:nvSpPr>
        <p:spPr bwMode="auto">
          <a:xfrm>
            <a:off x="5259880" y="2448218"/>
            <a:ext cx="1674748" cy="1053658"/>
          </a:xfrm>
          <a:custGeom>
            <a:avLst/>
            <a:gdLst>
              <a:gd name="T0" fmla="*/ 612 w 720"/>
              <a:gd name="T1" fmla="*/ 0 h 452"/>
              <a:gd name="T2" fmla="*/ 108 w 720"/>
              <a:gd name="T3" fmla="*/ 0 h 452"/>
              <a:gd name="T4" fmla="*/ 0 w 720"/>
              <a:gd name="T5" fmla="*/ 111 h 452"/>
              <a:gd name="T6" fmla="*/ 0 w 720"/>
              <a:gd name="T7" fmla="*/ 340 h 452"/>
              <a:gd name="T8" fmla="*/ 108 w 720"/>
              <a:gd name="T9" fmla="*/ 452 h 452"/>
              <a:gd name="T10" fmla="*/ 612 w 720"/>
              <a:gd name="T11" fmla="*/ 452 h 452"/>
              <a:gd name="T12" fmla="*/ 720 w 720"/>
              <a:gd name="T13" fmla="*/ 340 h 452"/>
              <a:gd name="T14" fmla="*/ 720 w 720"/>
              <a:gd name="T15" fmla="*/ 111 h 452"/>
              <a:gd name="T16" fmla="*/ 612 w 720"/>
              <a:gd name="T17" fmla="*/ 0 h 452"/>
              <a:gd name="T18" fmla="*/ 623 w 720"/>
              <a:gd name="T19" fmla="*/ 356 h 452"/>
              <a:gd name="T20" fmla="*/ 544 w 720"/>
              <a:gd name="T21" fmla="*/ 438 h 452"/>
              <a:gd name="T22" fmla="*/ 176 w 720"/>
              <a:gd name="T23" fmla="*/ 438 h 452"/>
              <a:gd name="T24" fmla="*/ 97 w 720"/>
              <a:gd name="T25" fmla="*/ 356 h 452"/>
              <a:gd name="T26" fmla="*/ 97 w 720"/>
              <a:gd name="T27" fmla="*/ 189 h 452"/>
              <a:gd name="T28" fmla="*/ 176 w 720"/>
              <a:gd name="T29" fmla="*/ 107 h 452"/>
              <a:gd name="T30" fmla="*/ 544 w 720"/>
              <a:gd name="T31" fmla="*/ 107 h 452"/>
              <a:gd name="T32" fmla="*/ 623 w 720"/>
              <a:gd name="T33" fmla="*/ 189 h 452"/>
              <a:gd name="T34" fmla="*/ 623 w 720"/>
              <a:gd name="T35" fmla="*/ 35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20" h="452">
                <a:moveTo>
                  <a:pt x="61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49" y="0"/>
                  <a:pt x="0" y="50"/>
                  <a:pt x="0" y="111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402"/>
                  <a:pt x="49" y="452"/>
                  <a:pt x="108" y="452"/>
                </a:cubicBezTo>
                <a:cubicBezTo>
                  <a:pt x="612" y="452"/>
                  <a:pt x="612" y="452"/>
                  <a:pt x="612" y="452"/>
                </a:cubicBezTo>
                <a:cubicBezTo>
                  <a:pt x="671" y="452"/>
                  <a:pt x="720" y="402"/>
                  <a:pt x="720" y="340"/>
                </a:cubicBezTo>
                <a:cubicBezTo>
                  <a:pt x="720" y="111"/>
                  <a:pt x="720" y="111"/>
                  <a:pt x="720" y="111"/>
                </a:cubicBezTo>
                <a:cubicBezTo>
                  <a:pt x="720" y="50"/>
                  <a:pt x="671" y="0"/>
                  <a:pt x="612" y="0"/>
                </a:cubicBezTo>
                <a:close/>
                <a:moveTo>
                  <a:pt x="623" y="356"/>
                </a:moveTo>
                <a:cubicBezTo>
                  <a:pt x="623" y="401"/>
                  <a:pt x="588" y="438"/>
                  <a:pt x="544" y="438"/>
                </a:cubicBezTo>
                <a:cubicBezTo>
                  <a:pt x="176" y="438"/>
                  <a:pt x="176" y="438"/>
                  <a:pt x="176" y="438"/>
                </a:cubicBezTo>
                <a:cubicBezTo>
                  <a:pt x="132" y="438"/>
                  <a:pt x="97" y="401"/>
                  <a:pt x="97" y="356"/>
                </a:cubicBezTo>
                <a:cubicBezTo>
                  <a:pt x="97" y="189"/>
                  <a:pt x="97" y="189"/>
                  <a:pt x="97" y="189"/>
                </a:cubicBezTo>
                <a:cubicBezTo>
                  <a:pt x="97" y="144"/>
                  <a:pt x="132" y="107"/>
                  <a:pt x="176" y="107"/>
                </a:cubicBezTo>
                <a:cubicBezTo>
                  <a:pt x="544" y="107"/>
                  <a:pt x="544" y="107"/>
                  <a:pt x="544" y="107"/>
                </a:cubicBezTo>
                <a:cubicBezTo>
                  <a:pt x="588" y="107"/>
                  <a:pt x="623" y="144"/>
                  <a:pt x="623" y="189"/>
                </a:cubicBezTo>
                <a:lnTo>
                  <a:pt x="623" y="356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5AAF31D-4708-844E-5D8C-3EE410892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255" y="3223169"/>
            <a:ext cx="1617755" cy="1486229"/>
          </a:xfrm>
          <a:custGeom>
            <a:avLst/>
            <a:gdLst>
              <a:gd name="connsiteX0" fmla="*/ 0 w 1617755"/>
              <a:gd name="connsiteY0" fmla="*/ 0 h 1486229"/>
              <a:gd name="connsiteX1" fmla="*/ 1408262 w 1617755"/>
              <a:gd name="connsiteY1" fmla="*/ 0 h 1486229"/>
              <a:gd name="connsiteX2" fmla="*/ 1617755 w 1617755"/>
              <a:gd name="connsiteY2" fmla="*/ 216787 h 1486229"/>
              <a:gd name="connsiteX3" fmla="*/ 1617755 w 1617755"/>
              <a:gd name="connsiteY3" fmla="*/ 1139880 h 1486229"/>
              <a:gd name="connsiteX4" fmla="*/ 995825 w 1617755"/>
              <a:gd name="connsiteY4" fmla="*/ 1139880 h 1486229"/>
              <a:gd name="connsiteX5" fmla="*/ 1019125 w 1617755"/>
              <a:gd name="connsiteY5" fmla="*/ 1175605 h 1486229"/>
              <a:gd name="connsiteX6" fmla="*/ 1036121 w 1617755"/>
              <a:gd name="connsiteY6" fmla="*/ 1262637 h 1486229"/>
              <a:gd name="connsiteX7" fmla="*/ 819836 w 1617755"/>
              <a:gd name="connsiteY7" fmla="*/ 1486229 h 1486229"/>
              <a:gd name="connsiteX8" fmla="*/ 603551 w 1617755"/>
              <a:gd name="connsiteY8" fmla="*/ 1262637 h 1486229"/>
              <a:gd name="connsiteX9" fmla="*/ 620548 w 1617755"/>
              <a:gd name="connsiteY9" fmla="*/ 1175605 h 1486229"/>
              <a:gd name="connsiteX10" fmla="*/ 643847 w 1617755"/>
              <a:gd name="connsiteY10" fmla="*/ 1139880 h 1486229"/>
              <a:gd name="connsiteX11" fmla="*/ 0 w 1617755"/>
              <a:gd name="connsiteY11" fmla="*/ 1139880 h 1486229"/>
              <a:gd name="connsiteX12" fmla="*/ 0 w 1617755"/>
              <a:gd name="connsiteY12" fmla="*/ 0 h 148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17755" h="1486229">
                <a:moveTo>
                  <a:pt x="0" y="0"/>
                </a:moveTo>
                <a:cubicBezTo>
                  <a:pt x="0" y="0"/>
                  <a:pt x="0" y="0"/>
                  <a:pt x="1408262" y="0"/>
                </a:cubicBezTo>
                <a:cubicBezTo>
                  <a:pt x="1524647" y="0"/>
                  <a:pt x="1617755" y="97904"/>
                  <a:pt x="1617755" y="216787"/>
                </a:cubicBezTo>
                <a:cubicBezTo>
                  <a:pt x="1617755" y="216787"/>
                  <a:pt x="1617755" y="216787"/>
                  <a:pt x="1617755" y="1139880"/>
                </a:cubicBezTo>
                <a:lnTo>
                  <a:pt x="995825" y="1139880"/>
                </a:lnTo>
                <a:lnTo>
                  <a:pt x="1019125" y="1175605"/>
                </a:lnTo>
                <a:cubicBezTo>
                  <a:pt x="1030069" y="1202355"/>
                  <a:pt x="1036121" y="1231766"/>
                  <a:pt x="1036121" y="1262637"/>
                </a:cubicBezTo>
                <a:cubicBezTo>
                  <a:pt x="1036121" y="1386123"/>
                  <a:pt x="939287" y="1486229"/>
                  <a:pt x="819836" y="1486229"/>
                </a:cubicBezTo>
                <a:cubicBezTo>
                  <a:pt x="700385" y="1486229"/>
                  <a:pt x="603551" y="1386123"/>
                  <a:pt x="603551" y="1262637"/>
                </a:cubicBezTo>
                <a:cubicBezTo>
                  <a:pt x="603551" y="1231766"/>
                  <a:pt x="609603" y="1202355"/>
                  <a:pt x="620548" y="1175605"/>
                </a:cubicBezTo>
                <a:lnTo>
                  <a:pt x="643847" y="1139880"/>
                </a:lnTo>
                <a:lnTo>
                  <a:pt x="0" y="1139880"/>
                </a:lnTo>
                <a:cubicBezTo>
                  <a:pt x="0" y="1139880"/>
                  <a:pt x="0" y="113988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4DAF4A3-6864-3428-F43D-A734C5E69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292" y="4375889"/>
            <a:ext cx="1936338" cy="1201258"/>
          </a:xfrm>
          <a:custGeom>
            <a:avLst/>
            <a:gdLst>
              <a:gd name="connsiteX0" fmla="*/ 318583 w 1936338"/>
              <a:gd name="connsiteY0" fmla="*/ 0 h 1201258"/>
              <a:gd name="connsiteX1" fmla="*/ 952491 w 1936338"/>
              <a:gd name="connsiteY1" fmla="*/ 0 h 1201258"/>
              <a:gd name="connsiteX2" fmla="*/ 939131 w 1936338"/>
              <a:gd name="connsiteY2" fmla="*/ 20485 h 1201258"/>
              <a:gd name="connsiteX3" fmla="*/ 922134 w 1936338"/>
              <a:gd name="connsiteY3" fmla="*/ 107517 h 1201258"/>
              <a:gd name="connsiteX4" fmla="*/ 1138419 w 1936338"/>
              <a:gd name="connsiteY4" fmla="*/ 331109 h 1201258"/>
              <a:gd name="connsiteX5" fmla="*/ 1354704 w 1936338"/>
              <a:gd name="connsiteY5" fmla="*/ 107517 h 1201258"/>
              <a:gd name="connsiteX6" fmla="*/ 1337708 w 1936338"/>
              <a:gd name="connsiteY6" fmla="*/ 20485 h 1201258"/>
              <a:gd name="connsiteX7" fmla="*/ 1324348 w 1936338"/>
              <a:gd name="connsiteY7" fmla="*/ 0 h 1201258"/>
              <a:gd name="connsiteX8" fmla="*/ 1936338 w 1936338"/>
              <a:gd name="connsiteY8" fmla="*/ 0 h 1201258"/>
              <a:gd name="connsiteX9" fmla="*/ 1936338 w 1936338"/>
              <a:gd name="connsiteY9" fmla="*/ 984752 h 1201258"/>
              <a:gd name="connsiteX10" fmla="*/ 1726845 w 1936338"/>
              <a:gd name="connsiteY10" fmla="*/ 1201258 h 1201258"/>
              <a:gd name="connsiteX11" fmla="*/ 318583 w 1936338"/>
              <a:gd name="connsiteY11" fmla="*/ 1201258 h 1201258"/>
              <a:gd name="connsiteX12" fmla="*/ 318583 w 1936338"/>
              <a:gd name="connsiteY12" fmla="*/ 810908 h 1201258"/>
              <a:gd name="connsiteX13" fmla="*/ 318583 w 1936338"/>
              <a:gd name="connsiteY13" fmla="*/ 799229 h 1201258"/>
              <a:gd name="connsiteX14" fmla="*/ 310963 w 1936338"/>
              <a:gd name="connsiteY14" fmla="*/ 803533 h 1201258"/>
              <a:gd name="connsiteX15" fmla="*/ 300473 w 1936338"/>
              <a:gd name="connsiteY15" fmla="*/ 809457 h 1201258"/>
              <a:gd name="connsiteX16" fmla="*/ 216285 w 1936338"/>
              <a:gd name="connsiteY16" fmla="*/ 827143 h 1201258"/>
              <a:gd name="connsiteX17" fmla="*/ 0 w 1936338"/>
              <a:gd name="connsiteY17" fmla="*/ 602090 h 1201258"/>
              <a:gd name="connsiteX18" fmla="*/ 216285 w 1936338"/>
              <a:gd name="connsiteY18" fmla="*/ 377037 h 1201258"/>
              <a:gd name="connsiteX19" fmla="*/ 300473 w 1936338"/>
              <a:gd name="connsiteY19" fmla="*/ 394723 h 1201258"/>
              <a:gd name="connsiteX20" fmla="*/ 310963 w 1936338"/>
              <a:gd name="connsiteY20" fmla="*/ 400648 h 1201258"/>
              <a:gd name="connsiteX21" fmla="*/ 318583 w 1936338"/>
              <a:gd name="connsiteY21" fmla="*/ 404951 h 1201258"/>
              <a:gd name="connsiteX22" fmla="*/ 318583 w 1936338"/>
              <a:gd name="connsiteY22" fmla="*/ 396509 h 1201258"/>
              <a:gd name="connsiteX23" fmla="*/ 318583 w 1936338"/>
              <a:gd name="connsiteY23" fmla="*/ 0 h 1201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36338" h="1201258">
                <a:moveTo>
                  <a:pt x="318583" y="0"/>
                </a:moveTo>
                <a:lnTo>
                  <a:pt x="952491" y="0"/>
                </a:lnTo>
                <a:lnTo>
                  <a:pt x="939131" y="20485"/>
                </a:lnTo>
                <a:cubicBezTo>
                  <a:pt x="928186" y="47235"/>
                  <a:pt x="922134" y="76646"/>
                  <a:pt x="922134" y="107517"/>
                </a:cubicBezTo>
                <a:cubicBezTo>
                  <a:pt x="922134" y="231003"/>
                  <a:pt x="1018968" y="331109"/>
                  <a:pt x="1138419" y="331109"/>
                </a:cubicBezTo>
                <a:cubicBezTo>
                  <a:pt x="1257870" y="331109"/>
                  <a:pt x="1354704" y="231003"/>
                  <a:pt x="1354704" y="107517"/>
                </a:cubicBezTo>
                <a:cubicBezTo>
                  <a:pt x="1354704" y="76646"/>
                  <a:pt x="1348652" y="47235"/>
                  <a:pt x="1337708" y="20485"/>
                </a:cubicBezTo>
                <a:lnTo>
                  <a:pt x="1324348" y="0"/>
                </a:lnTo>
                <a:lnTo>
                  <a:pt x="1936338" y="0"/>
                </a:lnTo>
                <a:cubicBezTo>
                  <a:pt x="1936338" y="0"/>
                  <a:pt x="1936338" y="0"/>
                  <a:pt x="1936338" y="984752"/>
                </a:cubicBezTo>
                <a:cubicBezTo>
                  <a:pt x="1936338" y="1103481"/>
                  <a:pt x="1843230" y="1201258"/>
                  <a:pt x="1726845" y="1201258"/>
                </a:cubicBezTo>
                <a:cubicBezTo>
                  <a:pt x="1726845" y="1201258"/>
                  <a:pt x="1726845" y="1201258"/>
                  <a:pt x="318583" y="1201258"/>
                </a:cubicBezTo>
                <a:cubicBezTo>
                  <a:pt x="318583" y="1201258"/>
                  <a:pt x="318583" y="1201258"/>
                  <a:pt x="318583" y="810908"/>
                </a:cubicBezTo>
                <a:lnTo>
                  <a:pt x="318583" y="799229"/>
                </a:lnTo>
                <a:lnTo>
                  <a:pt x="310963" y="803533"/>
                </a:lnTo>
                <a:lnTo>
                  <a:pt x="300473" y="809457"/>
                </a:lnTo>
                <a:cubicBezTo>
                  <a:pt x="274597" y="820846"/>
                  <a:pt x="246148" y="827143"/>
                  <a:pt x="216285" y="827143"/>
                </a:cubicBezTo>
                <a:cubicBezTo>
                  <a:pt x="96834" y="827143"/>
                  <a:pt x="0" y="726383"/>
                  <a:pt x="0" y="602090"/>
                </a:cubicBezTo>
                <a:cubicBezTo>
                  <a:pt x="0" y="477797"/>
                  <a:pt x="96834" y="377037"/>
                  <a:pt x="216285" y="377037"/>
                </a:cubicBezTo>
                <a:cubicBezTo>
                  <a:pt x="246148" y="377037"/>
                  <a:pt x="274597" y="383335"/>
                  <a:pt x="300473" y="394723"/>
                </a:cubicBezTo>
                <a:lnTo>
                  <a:pt x="310963" y="400648"/>
                </a:lnTo>
                <a:lnTo>
                  <a:pt x="318583" y="404951"/>
                </a:lnTo>
                <a:lnTo>
                  <a:pt x="318583" y="396509"/>
                </a:lnTo>
                <a:cubicBezTo>
                  <a:pt x="318583" y="281545"/>
                  <a:pt x="318583" y="150157"/>
                  <a:pt x="318583" y="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CCCC5E7-222D-DBB6-B7D9-74E7D2B63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9501" y="4028705"/>
            <a:ext cx="1617755" cy="1543222"/>
          </a:xfrm>
          <a:custGeom>
            <a:avLst/>
            <a:gdLst>
              <a:gd name="connsiteX0" fmla="*/ 797917 w 1617755"/>
              <a:gd name="connsiteY0" fmla="*/ 0 h 1543222"/>
              <a:gd name="connsiteX1" fmla="*/ 1014202 w 1617755"/>
              <a:gd name="connsiteY1" fmla="*/ 224323 h 1543222"/>
              <a:gd name="connsiteX2" fmla="*/ 997205 w 1617755"/>
              <a:gd name="connsiteY2" fmla="*/ 311639 h 1543222"/>
              <a:gd name="connsiteX3" fmla="*/ 982447 w 1617755"/>
              <a:gd name="connsiteY3" fmla="*/ 334343 h 1543222"/>
              <a:gd name="connsiteX4" fmla="*/ 977493 w 1617755"/>
              <a:gd name="connsiteY4" fmla="*/ 341964 h 1543222"/>
              <a:gd name="connsiteX5" fmla="*/ 1617755 w 1617755"/>
              <a:gd name="connsiteY5" fmla="*/ 341964 h 1543222"/>
              <a:gd name="connsiteX6" fmla="*/ 1617755 w 1617755"/>
              <a:gd name="connsiteY6" fmla="*/ 732314 h 1543222"/>
              <a:gd name="connsiteX7" fmla="*/ 1617755 w 1617755"/>
              <a:gd name="connsiteY7" fmla="*/ 755452 h 1543222"/>
              <a:gd name="connsiteX8" fmla="*/ 1607265 w 1617755"/>
              <a:gd name="connsiteY8" fmla="*/ 749527 h 1543222"/>
              <a:gd name="connsiteX9" fmla="*/ 1523077 w 1617755"/>
              <a:gd name="connsiteY9" fmla="*/ 731841 h 1543222"/>
              <a:gd name="connsiteX10" fmla="*/ 1306792 w 1617755"/>
              <a:gd name="connsiteY10" fmla="*/ 956894 h 1543222"/>
              <a:gd name="connsiteX11" fmla="*/ 1523077 w 1617755"/>
              <a:gd name="connsiteY11" fmla="*/ 1181947 h 1543222"/>
              <a:gd name="connsiteX12" fmla="*/ 1607265 w 1617755"/>
              <a:gd name="connsiteY12" fmla="*/ 1164261 h 1543222"/>
              <a:gd name="connsiteX13" fmla="*/ 1617755 w 1617755"/>
              <a:gd name="connsiteY13" fmla="*/ 1158337 h 1543222"/>
              <a:gd name="connsiteX14" fmla="*/ 1617755 w 1617755"/>
              <a:gd name="connsiteY14" fmla="*/ 1331770 h 1543222"/>
              <a:gd name="connsiteX15" fmla="*/ 1617755 w 1617755"/>
              <a:gd name="connsiteY15" fmla="*/ 1543222 h 1543222"/>
              <a:gd name="connsiteX16" fmla="*/ 209494 w 1617755"/>
              <a:gd name="connsiteY16" fmla="*/ 1543222 h 1543222"/>
              <a:gd name="connsiteX17" fmla="*/ 0 w 1617755"/>
              <a:gd name="connsiteY17" fmla="*/ 1326716 h 1543222"/>
              <a:gd name="connsiteX18" fmla="*/ 0 w 1617755"/>
              <a:gd name="connsiteY18" fmla="*/ 341964 h 1543222"/>
              <a:gd name="connsiteX19" fmla="*/ 618342 w 1617755"/>
              <a:gd name="connsiteY19" fmla="*/ 341964 h 1543222"/>
              <a:gd name="connsiteX20" fmla="*/ 613388 w 1617755"/>
              <a:gd name="connsiteY20" fmla="*/ 334343 h 1543222"/>
              <a:gd name="connsiteX21" fmla="*/ 598629 w 1617755"/>
              <a:gd name="connsiteY21" fmla="*/ 311639 h 1543222"/>
              <a:gd name="connsiteX22" fmla="*/ 581632 w 1617755"/>
              <a:gd name="connsiteY22" fmla="*/ 224323 h 1543222"/>
              <a:gd name="connsiteX23" fmla="*/ 797917 w 1617755"/>
              <a:gd name="connsiteY23" fmla="*/ 0 h 15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7755" h="1543222">
                <a:moveTo>
                  <a:pt x="797917" y="0"/>
                </a:moveTo>
                <a:cubicBezTo>
                  <a:pt x="917368" y="0"/>
                  <a:pt x="1014202" y="100433"/>
                  <a:pt x="1014202" y="224323"/>
                </a:cubicBezTo>
                <a:cubicBezTo>
                  <a:pt x="1014202" y="255295"/>
                  <a:pt x="1008150" y="284802"/>
                  <a:pt x="997205" y="311639"/>
                </a:cubicBezTo>
                <a:lnTo>
                  <a:pt x="982447" y="334343"/>
                </a:lnTo>
                <a:lnTo>
                  <a:pt x="977493" y="341964"/>
                </a:lnTo>
                <a:lnTo>
                  <a:pt x="1617755" y="341964"/>
                </a:lnTo>
                <a:cubicBezTo>
                  <a:pt x="1617755" y="341964"/>
                  <a:pt x="1617755" y="341964"/>
                  <a:pt x="1617755" y="732314"/>
                </a:cubicBezTo>
                <a:lnTo>
                  <a:pt x="1617755" y="755452"/>
                </a:lnTo>
                <a:lnTo>
                  <a:pt x="1607265" y="749527"/>
                </a:lnTo>
                <a:cubicBezTo>
                  <a:pt x="1581389" y="738139"/>
                  <a:pt x="1552940" y="731841"/>
                  <a:pt x="1523077" y="731841"/>
                </a:cubicBezTo>
                <a:cubicBezTo>
                  <a:pt x="1403626" y="731841"/>
                  <a:pt x="1306792" y="832601"/>
                  <a:pt x="1306792" y="956894"/>
                </a:cubicBezTo>
                <a:cubicBezTo>
                  <a:pt x="1306792" y="1081187"/>
                  <a:pt x="1403626" y="1181947"/>
                  <a:pt x="1523077" y="1181947"/>
                </a:cubicBezTo>
                <a:cubicBezTo>
                  <a:pt x="1552940" y="1181947"/>
                  <a:pt x="1581389" y="1175650"/>
                  <a:pt x="1607265" y="1164261"/>
                </a:cubicBezTo>
                <a:lnTo>
                  <a:pt x="1617755" y="1158337"/>
                </a:lnTo>
                <a:lnTo>
                  <a:pt x="1617755" y="1331770"/>
                </a:lnTo>
                <a:cubicBezTo>
                  <a:pt x="1617755" y="1397757"/>
                  <a:pt x="1617755" y="1468144"/>
                  <a:pt x="1617755" y="1543222"/>
                </a:cubicBezTo>
                <a:cubicBezTo>
                  <a:pt x="1617755" y="1543222"/>
                  <a:pt x="1617755" y="1543222"/>
                  <a:pt x="209494" y="1543222"/>
                </a:cubicBezTo>
                <a:cubicBezTo>
                  <a:pt x="93108" y="1543222"/>
                  <a:pt x="0" y="1445445"/>
                  <a:pt x="0" y="1326716"/>
                </a:cubicBezTo>
                <a:cubicBezTo>
                  <a:pt x="0" y="1326716"/>
                  <a:pt x="0" y="1326716"/>
                  <a:pt x="0" y="341964"/>
                </a:cubicBezTo>
                <a:lnTo>
                  <a:pt x="618342" y="341964"/>
                </a:lnTo>
                <a:lnTo>
                  <a:pt x="613388" y="334343"/>
                </a:lnTo>
                <a:lnTo>
                  <a:pt x="598629" y="311639"/>
                </a:lnTo>
                <a:cubicBezTo>
                  <a:pt x="587684" y="284802"/>
                  <a:pt x="581632" y="255295"/>
                  <a:pt x="581632" y="224323"/>
                </a:cubicBezTo>
                <a:cubicBezTo>
                  <a:pt x="581632" y="100433"/>
                  <a:pt x="678466" y="0"/>
                  <a:pt x="79791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CA18E69-0981-E79F-1816-A5367C0EC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9499" y="3223168"/>
            <a:ext cx="1934876" cy="1139880"/>
          </a:xfrm>
          <a:custGeom>
            <a:avLst/>
            <a:gdLst>
              <a:gd name="connsiteX0" fmla="*/ 209493 w 1934876"/>
              <a:gd name="connsiteY0" fmla="*/ 0 h 1139880"/>
              <a:gd name="connsiteX1" fmla="*/ 1617755 w 1934876"/>
              <a:gd name="connsiteY1" fmla="*/ 0 h 1139880"/>
              <a:gd name="connsiteX2" fmla="*/ 1617755 w 1934876"/>
              <a:gd name="connsiteY2" fmla="*/ 381516 h 1139880"/>
              <a:gd name="connsiteX3" fmla="*/ 1633388 w 1934876"/>
              <a:gd name="connsiteY3" fmla="*/ 372746 h 1139880"/>
              <a:gd name="connsiteX4" fmla="*/ 1717860 w 1934876"/>
              <a:gd name="connsiteY4" fmla="*/ 355117 h 1139880"/>
              <a:gd name="connsiteX5" fmla="*/ 1934876 w 1934876"/>
              <a:gd name="connsiteY5" fmla="*/ 579440 h 1139880"/>
              <a:gd name="connsiteX6" fmla="*/ 1717860 w 1934876"/>
              <a:gd name="connsiteY6" fmla="*/ 803763 h 1139880"/>
              <a:gd name="connsiteX7" fmla="*/ 1633388 w 1934876"/>
              <a:gd name="connsiteY7" fmla="*/ 786135 h 1139880"/>
              <a:gd name="connsiteX8" fmla="*/ 1617755 w 1934876"/>
              <a:gd name="connsiteY8" fmla="*/ 777364 h 1139880"/>
              <a:gd name="connsiteX9" fmla="*/ 1617755 w 1934876"/>
              <a:gd name="connsiteY9" fmla="*/ 1139880 h 1139880"/>
              <a:gd name="connsiteX10" fmla="*/ 1092064 w 1934876"/>
              <a:gd name="connsiteY10" fmla="*/ 1139880 h 1139880"/>
              <a:gd name="connsiteX11" fmla="*/ 982448 w 1934876"/>
              <a:gd name="connsiteY11" fmla="*/ 1139880 h 1139880"/>
              <a:gd name="connsiteX12" fmla="*/ 997206 w 1934876"/>
              <a:gd name="connsiteY12" fmla="*/ 1117176 h 1139880"/>
              <a:gd name="connsiteX13" fmla="*/ 1014203 w 1934876"/>
              <a:gd name="connsiteY13" fmla="*/ 1029860 h 1139880"/>
              <a:gd name="connsiteX14" fmla="*/ 797918 w 1934876"/>
              <a:gd name="connsiteY14" fmla="*/ 805537 h 1139880"/>
              <a:gd name="connsiteX15" fmla="*/ 581633 w 1934876"/>
              <a:gd name="connsiteY15" fmla="*/ 1029860 h 1139880"/>
              <a:gd name="connsiteX16" fmla="*/ 598630 w 1934876"/>
              <a:gd name="connsiteY16" fmla="*/ 1117176 h 1139880"/>
              <a:gd name="connsiteX17" fmla="*/ 613389 w 1934876"/>
              <a:gd name="connsiteY17" fmla="*/ 1139880 h 1139880"/>
              <a:gd name="connsiteX18" fmla="*/ 533986 w 1934876"/>
              <a:gd name="connsiteY18" fmla="*/ 1139880 h 1139880"/>
              <a:gd name="connsiteX19" fmla="*/ 0 w 1934876"/>
              <a:gd name="connsiteY19" fmla="*/ 1139880 h 1139880"/>
              <a:gd name="connsiteX20" fmla="*/ 0 w 1934876"/>
              <a:gd name="connsiteY20" fmla="*/ 216787 h 1139880"/>
              <a:gd name="connsiteX21" fmla="*/ 209493 w 1934876"/>
              <a:gd name="connsiteY21" fmla="*/ 0 h 113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934876" h="1139880">
                <a:moveTo>
                  <a:pt x="209493" y="0"/>
                </a:moveTo>
                <a:cubicBezTo>
                  <a:pt x="209493" y="0"/>
                  <a:pt x="209493" y="0"/>
                  <a:pt x="1617755" y="0"/>
                </a:cubicBezTo>
                <a:lnTo>
                  <a:pt x="1617755" y="381516"/>
                </a:lnTo>
                <a:lnTo>
                  <a:pt x="1633388" y="372746"/>
                </a:lnTo>
                <a:cubicBezTo>
                  <a:pt x="1659351" y="361394"/>
                  <a:pt x="1687897" y="355117"/>
                  <a:pt x="1717860" y="355117"/>
                </a:cubicBezTo>
                <a:cubicBezTo>
                  <a:pt x="1837715" y="355117"/>
                  <a:pt x="1934876" y="455550"/>
                  <a:pt x="1934876" y="579440"/>
                </a:cubicBezTo>
                <a:cubicBezTo>
                  <a:pt x="1934876" y="703330"/>
                  <a:pt x="1837715" y="803763"/>
                  <a:pt x="1717860" y="803763"/>
                </a:cubicBezTo>
                <a:cubicBezTo>
                  <a:pt x="1687897" y="803763"/>
                  <a:pt x="1659351" y="797486"/>
                  <a:pt x="1633388" y="786135"/>
                </a:cubicBezTo>
                <a:lnTo>
                  <a:pt x="1617755" y="777364"/>
                </a:lnTo>
                <a:lnTo>
                  <a:pt x="1617755" y="1139880"/>
                </a:lnTo>
                <a:cubicBezTo>
                  <a:pt x="1617755" y="1139880"/>
                  <a:pt x="1617755" y="1139880"/>
                  <a:pt x="1092064" y="1139880"/>
                </a:cubicBezTo>
                <a:lnTo>
                  <a:pt x="982448" y="1139880"/>
                </a:lnTo>
                <a:lnTo>
                  <a:pt x="997206" y="1117176"/>
                </a:lnTo>
                <a:cubicBezTo>
                  <a:pt x="1008151" y="1090339"/>
                  <a:pt x="1014203" y="1060832"/>
                  <a:pt x="1014203" y="1029860"/>
                </a:cubicBezTo>
                <a:cubicBezTo>
                  <a:pt x="1014203" y="905970"/>
                  <a:pt x="917369" y="805537"/>
                  <a:pt x="797918" y="805537"/>
                </a:cubicBezTo>
                <a:cubicBezTo>
                  <a:pt x="678467" y="805537"/>
                  <a:pt x="581633" y="905970"/>
                  <a:pt x="581633" y="1029860"/>
                </a:cubicBezTo>
                <a:cubicBezTo>
                  <a:pt x="581633" y="1060832"/>
                  <a:pt x="587685" y="1090339"/>
                  <a:pt x="598630" y="1117176"/>
                </a:cubicBezTo>
                <a:lnTo>
                  <a:pt x="613389" y="1139880"/>
                </a:lnTo>
                <a:lnTo>
                  <a:pt x="533986" y="1139880"/>
                </a:lnTo>
                <a:cubicBezTo>
                  <a:pt x="379162" y="1139880"/>
                  <a:pt x="202220" y="1139880"/>
                  <a:pt x="0" y="1139880"/>
                </a:cubicBezTo>
                <a:cubicBezTo>
                  <a:pt x="0" y="1139880"/>
                  <a:pt x="0" y="1139880"/>
                  <a:pt x="0" y="216787"/>
                </a:cubicBezTo>
                <a:cubicBezTo>
                  <a:pt x="0" y="97904"/>
                  <a:pt x="93108" y="0"/>
                  <a:pt x="209493" y="0"/>
                </a:cubicBez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9">
            <a:extLst>
              <a:ext uri="{FF2B5EF4-FFF2-40B4-BE49-F238E27FC236}">
                <a16:creationId xmlns:a16="http://schemas.microsoft.com/office/drawing/2014/main" id="{586A42B8-0738-8172-00B3-66CC35FF94E3}"/>
              </a:ext>
            </a:extLst>
          </p:cNvPr>
          <p:cNvSpPr>
            <a:spLocks noEditPoints="1"/>
          </p:cNvSpPr>
          <p:nvPr/>
        </p:nvSpPr>
        <p:spPr bwMode="auto">
          <a:xfrm>
            <a:off x="6753655" y="4984138"/>
            <a:ext cx="392269" cy="255073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100" descr="D:\51PPT模板网\51pptmoban.com\图片.jpg">
            <a:extLst>
              <a:ext uri="{FF2B5EF4-FFF2-40B4-BE49-F238E27FC236}">
                <a16:creationId xmlns:a16="http://schemas.microsoft.com/office/drawing/2014/main" id="{B8C54B2E-92F3-5982-7AF6-DFD1D599FB66}"/>
              </a:ext>
            </a:extLst>
          </p:cNvPr>
          <p:cNvSpPr>
            <a:spLocks noEditPoints="1"/>
          </p:cNvSpPr>
          <p:nvPr/>
        </p:nvSpPr>
        <p:spPr bwMode="auto">
          <a:xfrm>
            <a:off x="5061132" y="4848652"/>
            <a:ext cx="380676" cy="38840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gradFill flip="none" rotWithShape="1">
            <a:gsLst>
              <a:gs pos="0">
                <a:srgbClr val="F4B183"/>
              </a:gs>
              <a:gs pos="100000">
                <a:srgbClr val="D1C9E0"/>
              </a:gs>
            </a:gsLst>
            <a:lin ang="2700000" scaled="1"/>
            <a:tileRect/>
          </a:gradFill>
          <a:ln w="25400">
            <a:noFill/>
          </a:ln>
          <a:effectLst>
            <a:outerShdw blurRad="1117600" dist="508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101">
            <a:extLst>
              <a:ext uri="{FF2B5EF4-FFF2-40B4-BE49-F238E27FC236}">
                <a16:creationId xmlns:a16="http://schemas.microsoft.com/office/drawing/2014/main" id="{A083981F-9F83-49C5-12AF-D8967B77430D}"/>
              </a:ext>
            </a:extLst>
          </p:cNvPr>
          <p:cNvSpPr>
            <a:spLocks noEditPoints="1"/>
          </p:cNvSpPr>
          <p:nvPr/>
        </p:nvSpPr>
        <p:spPr bwMode="auto">
          <a:xfrm>
            <a:off x="5102050" y="3522210"/>
            <a:ext cx="342029" cy="334300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Freeform 102" descr="D:\51PPT模板网\51pptmoban.com\图片.jpg">
            <a:extLst>
              <a:ext uri="{FF2B5EF4-FFF2-40B4-BE49-F238E27FC236}">
                <a16:creationId xmlns:a16="http://schemas.microsoft.com/office/drawing/2014/main" id="{B9CCA8FA-079F-7B4B-72DC-1431AEBB0F3D}"/>
              </a:ext>
            </a:extLst>
          </p:cNvPr>
          <p:cNvSpPr>
            <a:spLocks noEditPoints="1"/>
          </p:cNvSpPr>
          <p:nvPr/>
        </p:nvSpPr>
        <p:spPr bwMode="auto">
          <a:xfrm>
            <a:off x="6789404" y="3468104"/>
            <a:ext cx="320773" cy="3884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 flip="none" rotWithShape="1">
            <a:gsLst>
              <a:gs pos="0">
                <a:srgbClr val="F4B183"/>
              </a:gs>
              <a:gs pos="100000">
                <a:srgbClr val="D1C9E0"/>
              </a:gs>
            </a:gsLst>
            <a:lin ang="2700000" scaled="1"/>
            <a:tileRect/>
          </a:gradFill>
          <a:ln w="25400">
            <a:noFill/>
          </a:ln>
          <a:effectLst>
            <a:outerShdw blurRad="1117600" dist="50800" dir="2700000" sx="101000" sy="101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44806B3-C996-2BD6-94E4-517521C7F771}"/>
              </a:ext>
            </a:extLst>
          </p:cNvPr>
          <p:cNvGrpSpPr/>
          <p:nvPr/>
        </p:nvGrpSpPr>
        <p:grpSpPr>
          <a:xfrm>
            <a:off x="7849553" y="3484616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2FDECC-34E2-FB1A-296C-B1EAE5247F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348A080-F543-B17D-11B6-CF3A1D1860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6316AED-F3C0-7962-A07C-CB06B1A727CA}"/>
              </a:ext>
            </a:extLst>
          </p:cNvPr>
          <p:cNvGrpSpPr/>
          <p:nvPr/>
        </p:nvGrpSpPr>
        <p:grpSpPr>
          <a:xfrm>
            <a:off x="1357462" y="3414909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A207017-9BBD-BFAC-2437-05D3698311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FA5A01D-A804-8B62-6CDB-401977EA7D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F9F925E-278E-3393-EB7A-1EA0B828200B}"/>
              </a:ext>
            </a:extLst>
          </p:cNvPr>
          <p:cNvGrpSpPr/>
          <p:nvPr/>
        </p:nvGrpSpPr>
        <p:grpSpPr>
          <a:xfrm>
            <a:off x="7849553" y="4641502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F5A3864-5260-1154-D797-81E1397247C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A7DBB66-F79A-9F8E-2CC1-FEFFA2D4598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C705720-CBE6-5A3D-3FCF-004272A50185}"/>
              </a:ext>
            </a:extLst>
          </p:cNvPr>
          <p:cNvGrpSpPr/>
          <p:nvPr/>
        </p:nvGrpSpPr>
        <p:grpSpPr>
          <a:xfrm>
            <a:off x="1357462" y="4571795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215D2A1-C0AE-072F-B79C-ADFA6364AD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30CD736-8A5C-AAC4-72A9-9432BE69944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FB51AED-C95D-1E5C-EC15-416209C75037}"/>
              </a:ext>
            </a:extLst>
          </p:cNvPr>
          <p:cNvGrpSpPr/>
          <p:nvPr/>
        </p:nvGrpSpPr>
        <p:grpSpPr>
          <a:xfrm>
            <a:off x="1511300" y="1452339"/>
            <a:ext cx="9169400" cy="816522"/>
            <a:chOff x="-2817889" y="1906534"/>
            <a:chExt cx="9169400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42D83D0-FEF9-717A-43F3-E05268B8FB2D}"/>
                </a:ext>
              </a:extLst>
            </p:cNvPr>
            <p:cNvSpPr txBox="1"/>
            <p:nvPr/>
          </p:nvSpPr>
          <p:spPr>
            <a:xfrm>
              <a:off x="-2817889" y="2190603"/>
              <a:ext cx="91694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295601B-CBEA-880C-6BF8-2EA768DF5E33}"/>
                </a:ext>
              </a:extLst>
            </p:cNvPr>
            <p:cNvSpPr txBox="1"/>
            <p:nvPr/>
          </p:nvSpPr>
          <p:spPr>
            <a:xfrm>
              <a:off x="991890" y="1906534"/>
              <a:ext cx="1476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61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9CDCC4-A1E4-471B-23F1-73967C47B72C}"/>
              </a:ext>
            </a:extLst>
          </p:cNvPr>
          <p:cNvGrpSpPr/>
          <p:nvPr/>
        </p:nvGrpSpPr>
        <p:grpSpPr>
          <a:xfrm>
            <a:off x="-379001" y="770872"/>
            <a:ext cx="13064268" cy="6641934"/>
            <a:chOff x="-379001" y="-139657"/>
            <a:chExt cx="13064268" cy="66419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A2B1255-B6C4-73EF-F55D-3FB1D6AF6E87}"/>
                </a:ext>
              </a:extLst>
            </p:cNvPr>
            <p:cNvSpPr/>
            <p:nvPr/>
          </p:nvSpPr>
          <p:spPr>
            <a:xfrm>
              <a:off x="-379001" y="-13965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854604-D221-4715-8A03-277E36B8453F}"/>
                </a:ext>
              </a:extLst>
            </p:cNvPr>
            <p:cNvSpPr/>
            <p:nvPr/>
          </p:nvSpPr>
          <p:spPr>
            <a:xfrm>
              <a:off x="-379001" y="114264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solidFill>
                <a:srgbClr val="FCDFC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448381-214A-110A-C97D-371F4DB5DAD2}"/>
                </a:ext>
              </a:extLst>
            </p:cNvPr>
            <p:cNvSpPr/>
            <p:nvPr/>
          </p:nvSpPr>
          <p:spPr>
            <a:xfrm>
              <a:off x="-379001" y="368186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ln w="76200"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BCFA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28FDC3-3906-0405-C7F6-60B66D31A671}"/>
                </a:ext>
              </a:extLst>
            </p:cNvPr>
            <p:cNvSpPr/>
            <p:nvPr/>
          </p:nvSpPr>
          <p:spPr>
            <a:xfrm>
              <a:off x="-379001" y="622107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4EEEFAA-5387-2303-F738-499D85435F01}"/>
                </a:ext>
              </a:extLst>
            </p:cNvPr>
            <p:cNvSpPr/>
            <p:nvPr/>
          </p:nvSpPr>
          <p:spPr>
            <a:xfrm>
              <a:off x="-379001" y="876029"/>
              <a:ext cx="13064268" cy="5626248"/>
            </a:xfrm>
            <a:custGeom>
              <a:avLst/>
              <a:gdLst>
                <a:gd name="connsiteX0" fmla="*/ 0 w 9801225"/>
                <a:gd name="connsiteY0" fmla="*/ 3362325 h 4220988"/>
                <a:gd name="connsiteX1" fmla="*/ 2628900 w 9801225"/>
                <a:gd name="connsiteY1" fmla="*/ 4210050 h 4220988"/>
                <a:gd name="connsiteX2" fmla="*/ 5705475 w 9801225"/>
                <a:gd name="connsiteY2" fmla="*/ 2828925 h 4220988"/>
                <a:gd name="connsiteX3" fmla="*/ 8277225 w 9801225"/>
                <a:gd name="connsiteY3" fmla="*/ 2762250 h 4220988"/>
                <a:gd name="connsiteX4" fmla="*/ 9801225 w 9801225"/>
                <a:gd name="connsiteY4" fmla="*/ 0 h 42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1225" h="4220988">
                  <a:moveTo>
                    <a:pt x="0" y="3362325"/>
                  </a:moveTo>
                  <a:cubicBezTo>
                    <a:pt x="838994" y="3830637"/>
                    <a:pt x="1677988" y="4298950"/>
                    <a:pt x="2628900" y="4210050"/>
                  </a:cubicBezTo>
                  <a:cubicBezTo>
                    <a:pt x="3579812" y="4121150"/>
                    <a:pt x="4764088" y="3070225"/>
                    <a:pt x="5705475" y="2828925"/>
                  </a:cubicBezTo>
                  <a:cubicBezTo>
                    <a:pt x="6646862" y="2587625"/>
                    <a:pt x="7594600" y="3233738"/>
                    <a:pt x="8277225" y="2762250"/>
                  </a:cubicBezTo>
                  <a:cubicBezTo>
                    <a:pt x="8959850" y="2290762"/>
                    <a:pt x="9380537" y="1145381"/>
                    <a:pt x="9801225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 dirty="0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82C6E-0AAF-D51A-A689-79CAA6DABAE7}"/>
              </a:ext>
            </a:extLst>
          </p:cNvPr>
          <p:cNvSpPr txBox="1"/>
          <p:nvPr/>
        </p:nvSpPr>
        <p:spPr>
          <a:xfrm>
            <a:off x="1586990" y="1283710"/>
            <a:ext cx="393569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99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60950517-2CCA-C652-FC2D-2CB5F8C2AC87}"/>
              </a:ext>
            </a:extLst>
          </p:cNvPr>
          <p:cNvSpPr/>
          <p:nvPr/>
        </p:nvSpPr>
        <p:spPr>
          <a:xfrm>
            <a:off x="4236656" y="1278714"/>
            <a:ext cx="704461" cy="704461"/>
          </a:xfrm>
          <a:prstGeom prst="plaque">
            <a:avLst>
              <a:gd name="adj" fmla="val 50000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缺角矩形 7">
            <a:extLst>
              <a:ext uri="{FF2B5EF4-FFF2-40B4-BE49-F238E27FC236}">
                <a16:creationId xmlns:a16="http://schemas.microsoft.com/office/drawing/2014/main" id="{3DB619A9-FA70-A000-790B-F56EBBE9AC3F}"/>
              </a:ext>
            </a:extLst>
          </p:cNvPr>
          <p:cNvSpPr/>
          <p:nvPr/>
        </p:nvSpPr>
        <p:spPr>
          <a:xfrm>
            <a:off x="942002" y="3456682"/>
            <a:ext cx="1224472" cy="1224472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D57EEC-7440-D073-FB2E-759A71C5F60F}"/>
              </a:ext>
            </a:extLst>
          </p:cNvPr>
          <p:cNvGrpSpPr/>
          <p:nvPr/>
        </p:nvGrpSpPr>
        <p:grpSpPr>
          <a:xfrm>
            <a:off x="2308342" y="3844063"/>
            <a:ext cx="3214341" cy="545702"/>
            <a:chOff x="2521296" y="586300"/>
            <a:chExt cx="3214341" cy="545702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00644EEB-9611-84BE-78D1-B2902455EB93}"/>
                </a:ext>
              </a:extLst>
            </p:cNvPr>
            <p:cNvSpPr/>
            <p:nvPr/>
          </p:nvSpPr>
          <p:spPr>
            <a:xfrm>
              <a:off x="2521296" y="586300"/>
              <a:ext cx="3214341" cy="545702"/>
            </a:xfrm>
            <a:prstGeom prst="parallelogram">
              <a:avLst>
                <a:gd name="adj" fmla="val 22160"/>
              </a:avLst>
            </a:prstGeom>
            <a:gradFill flip="none" rotWithShape="1">
              <a:gsLst>
                <a:gs pos="0">
                  <a:srgbClr val="FAC69F"/>
                </a:gs>
                <a:gs pos="84000">
                  <a:srgbClr val="FAC69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E7025D-CE06-4DF9-3483-5A38900B8403}"/>
                </a:ext>
              </a:extLst>
            </p:cNvPr>
            <p:cNvSpPr txBox="1"/>
            <p:nvPr/>
          </p:nvSpPr>
          <p:spPr>
            <a:xfrm>
              <a:off x="2907003" y="650892"/>
              <a:ext cx="123319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</a:t>
              </a:r>
              <a:endParaRPr lang="zh-CN" alt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CAB5F9F-4656-7CCF-B511-692E15115919}"/>
              </a:ext>
            </a:extLst>
          </p:cNvPr>
          <p:cNvSpPr/>
          <p:nvPr/>
        </p:nvSpPr>
        <p:spPr>
          <a:xfrm>
            <a:off x="9231910" y="4692455"/>
            <a:ext cx="996798" cy="996798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299DA5A-B1C8-6777-10F4-06D0DFE7A2F0}"/>
              </a:ext>
            </a:extLst>
          </p:cNvPr>
          <p:cNvSpPr/>
          <p:nvPr/>
        </p:nvSpPr>
        <p:spPr>
          <a:xfrm>
            <a:off x="2772530" y="6043198"/>
            <a:ext cx="506438" cy="5064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7F726AA-E9C5-169B-4864-567BF0FC0621}"/>
              </a:ext>
            </a:extLst>
          </p:cNvPr>
          <p:cNvGrpSpPr/>
          <p:nvPr/>
        </p:nvGrpSpPr>
        <p:grpSpPr>
          <a:xfrm>
            <a:off x="6096000" y="2165545"/>
            <a:ext cx="3914573" cy="864771"/>
            <a:chOff x="1357006" y="1763116"/>
            <a:chExt cx="4353232" cy="86477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F332BE-673E-AD10-F84D-8CEC4AA2C253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DE7AE04-05E6-2BCA-9D30-E46774618B06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949902C-004E-D7AF-4D48-216C7D7C4842}"/>
              </a:ext>
            </a:extLst>
          </p:cNvPr>
          <p:cNvSpPr txBox="1"/>
          <p:nvPr/>
        </p:nvSpPr>
        <p:spPr>
          <a:xfrm>
            <a:off x="6812658" y="238232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2A0521-6E1C-021F-B80F-25ACE96D3552}"/>
              </a:ext>
            </a:extLst>
          </p:cNvPr>
          <p:cNvSpPr txBox="1"/>
          <p:nvPr/>
        </p:nvSpPr>
        <p:spPr>
          <a:xfrm>
            <a:off x="6096000" y="3231366"/>
            <a:ext cx="463035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8490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1B518D-8967-1A9A-D811-EF44847A8A54}"/>
              </a:ext>
            </a:extLst>
          </p:cNvPr>
          <p:cNvGrpSpPr/>
          <p:nvPr/>
        </p:nvGrpSpPr>
        <p:grpSpPr>
          <a:xfrm>
            <a:off x="322083" y="248305"/>
            <a:ext cx="3914573" cy="610832"/>
            <a:chOff x="1357006" y="1763116"/>
            <a:chExt cx="4353232" cy="86477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132C31B-EE0F-03B9-18FC-CBAA48BC4594}"/>
                </a:ext>
              </a:extLst>
            </p:cNvPr>
            <p:cNvSpPr/>
            <p:nvPr/>
          </p:nvSpPr>
          <p:spPr>
            <a:xfrm>
              <a:off x="1436708" y="1844116"/>
              <a:ext cx="4273530" cy="783771"/>
            </a:xfrm>
            <a:prstGeom prst="roundRect">
              <a:avLst>
                <a:gd name="adj" fmla="val 20746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FAC69F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5D588BD6-D980-844D-9FDB-D66CF2D824E9}"/>
                </a:ext>
              </a:extLst>
            </p:cNvPr>
            <p:cNvSpPr/>
            <p:nvPr/>
          </p:nvSpPr>
          <p:spPr>
            <a:xfrm>
              <a:off x="1357006" y="1763116"/>
              <a:ext cx="4273530" cy="783771"/>
            </a:xfrm>
            <a:prstGeom prst="roundRect">
              <a:avLst>
                <a:gd name="adj" fmla="val 11111"/>
              </a:avLst>
            </a:prstGeom>
            <a:gradFill flip="none" rotWithShape="1">
              <a:gsLst>
                <a:gs pos="0">
                  <a:srgbClr val="FAC69F">
                    <a:alpha val="6400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81351A1-1A4E-9E11-B35F-F63CD2B16846}"/>
              </a:ext>
            </a:extLst>
          </p:cNvPr>
          <p:cNvSpPr txBox="1"/>
          <p:nvPr/>
        </p:nvSpPr>
        <p:spPr>
          <a:xfrm>
            <a:off x="1398701" y="343403"/>
            <a:ext cx="2552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24F55D-2048-0CE7-2204-B14DC2D4111F}"/>
              </a:ext>
            </a:extLst>
          </p:cNvPr>
          <p:cNvSpPr txBox="1"/>
          <p:nvPr/>
        </p:nvSpPr>
        <p:spPr>
          <a:xfrm>
            <a:off x="423597" y="184253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effectLst>
                  <a:outerShdw blurRad="50800" dist="63500" dir="2700000" algn="tl">
                    <a:srgbClr val="F4B183">
                      <a:alpha val="34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effectLst>
                <a:outerShdw blurRad="50800" dist="63500" dir="2700000" algn="tl">
                  <a:srgbClr val="F4B183">
                    <a:alpha val="34000"/>
                  </a:srgb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1" name="缺角矩形 40">
            <a:extLst>
              <a:ext uri="{FF2B5EF4-FFF2-40B4-BE49-F238E27FC236}">
                <a16:creationId xmlns:a16="http://schemas.microsoft.com/office/drawing/2014/main" id="{38BB9B8E-06DA-E0B7-AC46-358B7B89A847}"/>
              </a:ext>
            </a:extLst>
          </p:cNvPr>
          <p:cNvSpPr/>
          <p:nvPr/>
        </p:nvSpPr>
        <p:spPr>
          <a:xfrm>
            <a:off x="1056748" y="-53128"/>
            <a:ext cx="612236" cy="61223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CDCB5981-B66F-712A-6C68-84BCCEAB8ADB}"/>
              </a:ext>
            </a:extLst>
          </p:cNvPr>
          <p:cNvSpPr/>
          <p:nvPr/>
        </p:nvSpPr>
        <p:spPr>
          <a:xfrm>
            <a:off x="942002" y="713940"/>
            <a:ext cx="291876" cy="291876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BCFAF">
                  <a:alpha val="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4592064" y="2135179"/>
            <a:ext cx="1640783" cy="1472102"/>
          </a:xfrm>
          <a:custGeom>
            <a:avLst/>
            <a:gdLst>
              <a:gd name="T0" fmla="*/ 102 w 1498"/>
              <a:gd name="T1" fmla="*/ 1272 h 1344"/>
              <a:gd name="T2" fmla="*/ 130 w 1498"/>
              <a:gd name="T3" fmla="*/ 1220 h 1344"/>
              <a:gd name="T4" fmla="*/ 182 w 1498"/>
              <a:gd name="T5" fmla="*/ 1192 h 1344"/>
              <a:gd name="T6" fmla="*/ 224 w 1498"/>
              <a:gd name="T7" fmla="*/ 1192 h 1344"/>
              <a:gd name="T8" fmla="*/ 274 w 1498"/>
              <a:gd name="T9" fmla="*/ 1220 h 1344"/>
              <a:gd name="T10" fmla="*/ 302 w 1498"/>
              <a:gd name="T11" fmla="*/ 1272 h 1344"/>
              <a:gd name="T12" fmla="*/ 304 w 1498"/>
              <a:gd name="T13" fmla="*/ 1306 h 1344"/>
              <a:gd name="T14" fmla="*/ 290 w 1498"/>
              <a:gd name="T15" fmla="*/ 1344 h 1344"/>
              <a:gd name="T16" fmla="*/ 410 w 1498"/>
              <a:gd name="T17" fmla="*/ 1296 h 1344"/>
              <a:gd name="T18" fmla="*/ 428 w 1498"/>
              <a:gd name="T19" fmla="*/ 1156 h 1344"/>
              <a:gd name="T20" fmla="*/ 468 w 1498"/>
              <a:gd name="T21" fmla="*/ 1024 h 1344"/>
              <a:gd name="T22" fmla="*/ 524 w 1498"/>
              <a:gd name="T23" fmla="*/ 900 h 1344"/>
              <a:gd name="T24" fmla="*/ 598 w 1498"/>
              <a:gd name="T25" fmla="*/ 786 h 1344"/>
              <a:gd name="T26" fmla="*/ 686 w 1498"/>
              <a:gd name="T27" fmla="*/ 686 h 1344"/>
              <a:gd name="T28" fmla="*/ 786 w 1498"/>
              <a:gd name="T29" fmla="*/ 598 h 1344"/>
              <a:gd name="T30" fmla="*/ 900 w 1498"/>
              <a:gd name="T31" fmla="*/ 524 h 1344"/>
              <a:gd name="T32" fmla="*/ 1024 w 1498"/>
              <a:gd name="T33" fmla="*/ 468 h 1344"/>
              <a:gd name="T34" fmla="*/ 1156 w 1498"/>
              <a:gd name="T35" fmla="*/ 428 h 1344"/>
              <a:gd name="T36" fmla="*/ 1296 w 1498"/>
              <a:gd name="T37" fmla="*/ 410 h 1344"/>
              <a:gd name="T38" fmla="*/ 1344 w 1498"/>
              <a:gd name="T39" fmla="*/ 266 h 1344"/>
              <a:gd name="T40" fmla="*/ 1352 w 1498"/>
              <a:gd name="T41" fmla="*/ 256 h 1344"/>
              <a:gd name="T42" fmla="*/ 1364 w 1498"/>
              <a:gd name="T43" fmla="*/ 258 h 1344"/>
              <a:gd name="T44" fmla="*/ 1404 w 1498"/>
              <a:gd name="T45" fmla="*/ 280 h 1344"/>
              <a:gd name="T46" fmla="*/ 1436 w 1498"/>
              <a:gd name="T47" fmla="*/ 280 h 1344"/>
              <a:gd name="T48" fmla="*/ 1476 w 1498"/>
              <a:gd name="T49" fmla="*/ 258 h 1344"/>
              <a:gd name="T50" fmla="*/ 1496 w 1498"/>
              <a:gd name="T51" fmla="*/ 218 h 1344"/>
              <a:gd name="T52" fmla="*/ 1496 w 1498"/>
              <a:gd name="T53" fmla="*/ 188 h 1344"/>
              <a:gd name="T54" fmla="*/ 1476 w 1498"/>
              <a:gd name="T55" fmla="*/ 148 h 1344"/>
              <a:gd name="T56" fmla="*/ 1436 w 1498"/>
              <a:gd name="T57" fmla="*/ 126 h 1344"/>
              <a:gd name="T58" fmla="*/ 1404 w 1498"/>
              <a:gd name="T59" fmla="*/ 126 h 1344"/>
              <a:gd name="T60" fmla="*/ 1364 w 1498"/>
              <a:gd name="T61" fmla="*/ 148 h 1344"/>
              <a:gd name="T62" fmla="*/ 1352 w 1498"/>
              <a:gd name="T63" fmla="*/ 152 h 1344"/>
              <a:gd name="T64" fmla="*/ 1344 w 1498"/>
              <a:gd name="T65" fmla="*/ 140 h 1344"/>
              <a:gd name="T66" fmla="*/ 1274 w 1498"/>
              <a:gd name="T67" fmla="*/ 2 h 1344"/>
              <a:gd name="T68" fmla="*/ 1074 w 1498"/>
              <a:gd name="T69" fmla="*/ 28 h 1344"/>
              <a:gd name="T70" fmla="*/ 884 w 1498"/>
              <a:gd name="T71" fmla="*/ 84 h 1344"/>
              <a:gd name="T72" fmla="*/ 706 w 1498"/>
              <a:gd name="T73" fmla="*/ 166 h 1344"/>
              <a:gd name="T74" fmla="*/ 542 w 1498"/>
              <a:gd name="T75" fmla="*/ 270 h 1344"/>
              <a:gd name="T76" fmla="*/ 396 w 1498"/>
              <a:gd name="T77" fmla="*/ 396 h 1344"/>
              <a:gd name="T78" fmla="*/ 270 w 1498"/>
              <a:gd name="T79" fmla="*/ 542 h 1344"/>
              <a:gd name="T80" fmla="*/ 166 w 1498"/>
              <a:gd name="T81" fmla="*/ 706 h 1344"/>
              <a:gd name="T82" fmla="*/ 84 w 1498"/>
              <a:gd name="T83" fmla="*/ 884 h 1344"/>
              <a:gd name="T84" fmla="*/ 30 w 1498"/>
              <a:gd name="T85" fmla="*/ 1074 h 1344"/>
              <a:gd name="T86" fmla="*/ 2 w 1498"/>
              <a:gd name="T87" fmla="*/ 1276 h 1344"/>
              <a:gd name="T88" fmla="*/ 116 w 1498"/>
              <a:gd name="T89" fmla="*/ 1344 h 1344"/>
              <a:gd name="T90" fmla="*/ 102 w 1498"/>
              <a:gd name="T91" fmla="*/ 1306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4">
                <a:moveTo>
                  <a:pt x="100" y="1292"/>
                </a:moveTo>
                <a:lnTo>
                  <a:pt x="100" y="1292"/>
                </a:lnTo>
                <a:lnTo>
                  <a:pt x="102" y="1272"/>
                </a:lnTo>
                <a:lnTo>
                  <a:pt x="108" y="1252"/>
                </a:lnTo>
                <a:lnTo>
                  <a:pt x="118" y="1234"/>
                </a:lnTo>
                <a:lnTo>
                  <a:pt x="130" y="1220"/>
                </a:lnTo>
                <a:lnTo>
                  <a:pt x="146" y="1208"/>
                </a:lnTo>
                <a:lnTo>
                  <a:pt x="164" y="1198"/>
                </a:lnTo>
                <a:lnTo>
                  <a:pt x="182" y="1192"/>
                </a:lnTo>
                <a:lnTo>
                  <a:pt x="202" y="1190"/>
                </a:lnTo>
                <a:lnTo>
                  <a:pt x="202" y="1190"/>
                </a:lnTo>
                <a:lnTo>
                  <a:pt x="224" y="1192"/>
                </a:lnTo>
                <a:lnTo>
                  <a:pt x="242" y="1198"/>
                </a:lnTo>
                <a:lnTo>
                  <a:pt x="260" y="1208"/>
                </a:lnTo>
                <a:lnTo>
                  <a:pt x="274" y="1220"/>
                </a:lnTo>
                <a:lnTo>
                  <a:pt x="288" y="1234"/>
                </a:lnTo>
                <a:lnTo>
                  <a:pt x="296" y="1252"/>
                </a:lnTo>
                <a:lnTo>
                  <a:pt x="302" y="1272"/>
                </a:lnTo>
                <a:lnTo>
                  <a:pt x="304" y="1292"/>
                </a:lnTo>
                <a:lnTo>
                  <a:pt x="304" y="1292"/>
                </a:lnTo>
                <a:lnTo>
                  <a:pt x="304" y="1306"/>
                </a:lnTo>
                <a:lnTo>
                  <a:pt x="302" y="1320"/>
                </a:lnTo>
                <a:lnTo>
                  <a:pt x="296" y="1332"/>
                </a:lnTo>
                <a:lnTo>
                  <a:pt x="290" y="1344"/>
                </a:lnTo>
                <a:lnTo>
                  <a:pt x="408" y="1344"/>
                </a:lnTo>
                <a:lnTo>
                  <a:pt x="408" y="1344"/>
                </a:lnTo>
                <a:lnTo>
                  <a:pt x="410" y="1296"/>
                </a:lnTo>
                <a:lnTo>
                  <a:pt x="414" y="1248"/>
                </a:lnTo>
                <a:lnTo>
                  <a:pt x="420" y="1202"/>
                </a:lnTo>
                <a:lnTo>
                  <a:pt x="428" y="1156"/>
                </a:lnTo>
                <a:lnTo>
                  <a:pt x="440" y="1112"/>
                </a:lnTo>
                <a:lnTo>
                  <a:pt x="452" y="1068"/>
                </a:lnTo>
                <a:lnTo>
                  <a:pt x="468" y="1024"/>
                </a:lnTo>
                <a:lnTo>
                  <a:pt x="484" y="982"/>
                </a:lnTo>
                <a:lnTo>
                  <a:pt x="504" y="940"/>
                </a:lnTo>
                <a:lnTo>
                  <a:pt x="524" y="900"/>
                </a:lnTo>
                <a:lnTo>
                  <a:pt x="546" y="862"/>
                </a:lnTo>
                <a:lnTo>
                  <a:pt x="572" y="824"/>
                </a:lnTo>
                <a:lnTo>
                  <a:pt x="598" y="786"/>
                </a:lnTo>
                <a:lnTo>
                  <a:pt x="624" y="752"/>
                </a:lnTo>
                <a:lnTo>
                  <a:pt x="654" y="718"/>
                </a:lnTo>
                <a:lnTo>
                  <a:pt x="686" y="686"/>
                </a:lnTo>
                <a:lnTo>
                  <a:pt x="718" y="654"/>
                </a:lnTo>
                <a:lnTo>
                  <a:pt x="752" y="624"/>
                </a:lnTo>
                <a:lnTo>
                  <a:pt x="786" y="598"/>
                </a:lnTo>
                <a:lnTo>
                  <a:pt x="824" y="570"/>
                </a:lnTo>
                <a:lnTo>
                  <a:pt x="862" y="546"/>
                </a:lnTo>
                <a:lnTo>
                  <a:pt x="900" y="524"/>
                </a:lnTo>
                <a:lnTo>
                  <a:pt x="940" y="504"/>
                </a:lnTo>
                <a:lnTo>
                  <a:pt x="982" y="484"/>
                </a:lnTo>
                <a:lnTo>
                  <a:pt x="1024" y="468"/>
                </a:lnTo>
                <a:lnTo>
                  <a:pt x="1066" y="452"/>
                </a:lnTo>
                <a:lnTo>
                  <a:pt x="1112" y="440"/>
                </a:lnTo>
                <a:lnTo>
                  <a:pt x="1156" y="428"/>
                </a:lnTo>
                <a:lnTo>
                  <a:pt x="1202" y="420"/>
                </a:lnTo>
                <a:lnTo>
                  <a:pt x="1248" y="414"/>
                </a:lnTo>
                <a:lnTo>
                  <a:pt x="1296" y="410"/>
                </a:lnTo>
                <a:lnTo>
                  <a:pt x="1344" y="408"/>
                </a:lnTo>
                <a:lnTo>
                  <a:pt x="1344" y="266"/>
                </a:lnTo>
                <a:lnTo>
                  <a:pt x="1344" y="266"/>
                </a:lnTo>
                <a:lnTo>
                  <a:pt x="1346" y="260"/>
                </a:lnTo>
                <a:lnTo>
                  <a:pt x="1352" y="256"/>
                </a:lnTo>
                <a:lnTo>
                  <a:pt x="1352" y="256"/>
                </a:lnTo>
                <a:lnTo>
                  <a:pt x="1358" y="254"/>
                </a:lnTo>
                <a:lnTo>
                  <a:pt x="1364" y="258"/>
                </a:lnTo>
                <a:lnTo>
                  <a:pt x="1364" y="258"/>
                </a:lnTo>
                <a:lnTo>
                  <a:pt x="1376" y="268"/>
                </a:lnTo>
                <a:lnTo>
                  <a:pt x="1390" y="276"/>
                </a:lnTo>
                <a:lnTo>
                  <a:pt x="1404" y="280"/>
                </a:lnTo>
                <a:lnTo>
                  <a:pt x="1420" y="282"/>
                </a:lnTo>
                <a:lnTo>
                  <a:pt x="1420" y="282"/>
                </a:lnTo>
                <a:lnTo>
                  <a:pt x="1436" y="280"/>
                </a:lnTo>
                <a:lnTo>
                  <a:pt x="1450" y="276"/>
                </a:lnTo>
                <a:lnTo>
                  <a:pt x="1464" y="268"/>
                </a:lnTo>
                <a:lnTo>
                  <a:pt x="1476" y="258"/>
                </a:lnTo>
                <a:lnTo>
                  <a:pt x="1484" y="246"/>
                </a:lnTo>
                <a:lnTo>
                  <a:pt x="1492" y="234"/>
                </a:lnTo>
                <a:lnTo>
                  <a:pt x="1496" y="218"/>
                </a:lnTo>
                <a:lnTo>
                  <a:pt x="1498" y="204"/>
                </a:lnTo>
                <a:lnTo>
                  <a:pt x="1498" y="204"/>
                </a:lnTo>
                <a:lnTo>
                  <a:pt x="1496" y="188"/>
                </a:lnTo>
                <a:lnTo>
                  <a:pt x="1492" y="172"/>
                </a:lnTo>
                <a:lnTo>
                  <a:pt x="1484" y="160"/>
                </a:lnTo>
                <a:lnTo>
                  <a:pt x="1476" y="148"/>
                </a:lnTo>
                <a:lnTo>
                  <a:pt x="1464" y="138"/>
                </a:lnTo>
                <a:lnTo>
                  <a:pt x="1450" y="132"/>
                </a:lnTo>
                <a:lnTo>
                  <a:pt x="1436" y="126"/>
                </a:lnTo>
                <a:lnTo>
                  <a:pt x="1420" y="126"/>
                </a:lnTo>
                <a:lnTo>
                  <a:pt x="1420" y="126"/>
                </a:lnTo>
                <a:lnTo>
                  <a:pt x="1404" y="126"/>
                </a:lnTo>
                <a:lnTo>
                  <a:pt x="1390" y="132"/>
                </a:lnTo>
                <a:lnTo>
                  <a:pt x="1376" y="138"/>
                </a:lnTo>
                <a:lnTo>
                  <a:pt x="1364" y="148"/>
                </a:lnTo>
                <a:lnTo>
                  <a:pt x="1364" y="148"/>
                </a:lnTo>
                <a:lnTo>
                  <a:pt x="1358" y="152"/>
                </a:lnTo>
                <a:lnTo>
                  <a:pt x="1352" y="152"/>
                </a:lnTo>
                <a:lnTo>
                  <a:pt x="1352" y="152"/>
                </a:lnTo>
                <a:lnTo>
                  <a:pt x="1346" y="146"/>
                </a:lnTo>
                <a:lnTo>
                  <a:pt x="1344" y="140"/>
                </a:lnTo>
                <a:lnTo>
                  <a:pt x="1344" y="0"/>
                </a:lnTo>
                <a:lnTo>
                  <a:pt x="1344" y="0"/>
                </a:lnTo>
                <a:lnTo>
                  <a:pt x="1274" y="2"/>
                </a:lnTo>
                <a:lnTo>
                  <a:pt x="1206" y="8"/>
                </a:lnTo>
                <a:lnTo>
                  <a:pt x="1140" y="16"/>
                </a:lnTo>
                <a:lnTo>
                  <a:pt x="1074" y="28"/>
                </a:lnTo>
                <a:lnTo>
                  <a:pt x="1010" y="44"/>
                </a:lnTo>
                <a:lnTo>
                  <a:pt x="946" y="62"/>
                </a:lnTo>
                <a:lnTo>
                  <a:pt x="884" y="84"/>
                </a:lnTo>
                <a:lnTo>
                  <a:pt x="822" y="108"/>
                </a:lnTo>
                <a:lnTo>
                  <a:pt x="764" y="136"/>
                </a:lnTo>
                <a:lnTo>
                  <a:pt x="706" y="166"/>
                </a:lnTo>
                <a:lnTo>
                  <a:pt x="650" y="198"/>
                </a:lnTo>
                <a:lnTo>
                  <a:pt x="596" y="232"/>
                </a:lnTo>
                <a:lnTo>
                  <a:pt x="542" y="270"/>
                </a:lnTo>
                <a:lnTo>
                  <a:pt x="492" y="310"/>
                </a:lnTo>
                <a:lnTo>
                  <a:pt x="444" y="352"/>
                </a:lnTo>
                <a:lnTo>
                  <a:pt x="396" y="396"/>
                </a:lnTo>
                <a:lnTo>
                  <a:pt x="352" y="444"/>
                </a:lnTo>
                <a:lnTo>
                  <a:pt x="310" y="492"/>
                </a:lnTo>
                <a:lnTo>
                  <a:pt x="270" y="542"/>
                </a:lnTo>
                <a:lnTo>
                  <a:pt x="232" y="596"/>
                </a:lnTo>
                <a:lnTo>
                  <a:pt x="198" y="650"/>
                </a:lnTo>
                <a:lnTo>
                  <a:pt x="166" y="706"/>
                </a:lnTo>
                <a:lnTo>
                  <a:pt x="136" y="764"/>
                </a:lnTo>
                <a:lnTo>
                  <a:pt x="108" y="822"/>
                </a:lnTo>
                <a:lnTo>
                  <a:pt x="84" y="884"/>
                </a:lnTo>
                <a:lnTo>
                  <a:pt x="62" y="946"/>
                </a:lnTo>
                <a:lnTo>
                  <a:pt x="44" y="1010"/>
                </a:lnTo>
                <a:lnTo>
                  <a:pt x="30" y="1074"/>
                </a:lnTo>
                <a:lnTo>
                  <a:pt x="18" y="1140"/>
                </a:lnTo>
                <a:lnTo>
                  <a:pt x="8" y="1208"/>
                </a:lnTo>
                <a:lnTo>
                  <a:pt x="2" y="1276"/>
                </a:lnTo>
                <a:lnTo>
                  <a:pt x="0" y="1344"/>
                </a:lnTo>
                <a:lnTo>
                  <a:pt x="116" y="1344"/>
                </a:lnTo>
                <a:lnTo>
                  <a:pt x="116" y="1344"/>
                </a:lnTo>
                <a:lnTo>
                  <a:pt x="110" y="1332"/>
                </a:lnTo>
                <a:lnTo>
                  <a:pt x="104" y="1320"/>
                </a:lnTo>
                <a:lnTo>
                  <a:pt x="102" y="1306"/>
                </a:lnTo>
                <a:lnTo>
                  <a:pt x="100" y="1292"/>
                </a:lnTo>
                <a:lnTo>
                  <a:pt x="100" y="1292"/>
                </a:ln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6090454" y="2135178"/>
            <a:ext cx="1472103" cy="1640780"/>
          </a:xfrm>
          <a:custGeom>
            <a:avLst/>
            <a:gdLst>
              <a:gd name="T0" fmla="*/ 72 w 1344"/>
              <a:gd name="T1" fmla="*/ 104 h 1498"/>
              <a:gd name="T2" fmla="*/ 124 w 1344"/>
              <a:gd name="T3" fmla="*/ 132 h 1498"/>
              <a:gd name="T4" fmla="*/ 152 w 1344"/>
              <a:gd name="T5" fmla="*/ 182 h 1498"/>
              <a:gd name="T6" fmla="*/ 152 w 1344"/>
              <a:gd name="T7" fmla="*/ 224 h 1498"/>
              <a:gd name="T8" fmla="*/ 124 w 1344"/>
              <a:gd name="T9" fmla="*/ 276 h 1498"/>
              <a:gd name="T10" fmla="*/ 72 w 1344"/>
              <a:gd name="T11" fmla="*/ 304 h 1498"/>
              <a:gd name="T12" fmla="*/ 38 w 1344"/>
              <a:gd name="T13" fmla="*/ 304 h 1498"/>
              <a:gd name="T14" fmla="*/ 0 w 1344"/>
              <a:gd name="T15" fmla="*/ 290 h 1498"/>
              <a:gd name="T16" fmla="*/ 48 w 1344"/>
              <a:gd name="T17" fmla="*/ 410 h 1498"/>
              <a:gd name="T18" fmla="*/ 188 w 1344"/>
              <a:gd name="T19" fmla="*/ 428 h 1498"/>
              <a:gd name="T20" fmla="*/ 320 w 1344"/>
              <a:gd name="T21" fmla="*/ 468 h 1498"/>
              <a:gd name="T22" fmla="*/ 444 w 1344"/>
              <a:gd name="T23" fmla="*/ 524 h 1498"/>
              <a:gd name="T24" fmla="*/ 556 w 1344"/>
              <a:gd name="T25" fmla="*/ 598 h 1498"/>
              <a:gd name="T26" fmla="*/ 658 w 1344"/>
              <a:gd name="T27" fmla="*/ 686 h 1498"/>
              <a:gd name="T28" fmla="*/ 746 w 1344"/>
              <a:gd name="T29" fmla="*/ 786 h 1498"/>
              <a:gd name="T30" fmla="*/ 820 w 1344"/>
              <a:gd name="T31" fmla="*/ 900 h 1498"/>
              <a:gd name="T32" fmla="*/ 876 w 1344"/>
              <a:gd name="T33" fmla="*/ 1024 h 1498"/>
              <a:gd name="T34" fmla="*/ 914 w 1344"/>
              <a:gd name="T35" fmla="*/ 1156 h 1498"/>
              <a:gd name="T36" fmla="*/ 934 w 1344"/>
              <a:gd name="T37" fmla="*/ 1296 h 1498"/>
              <a:gd name="T38" fmla="*/ 1078 w 1344"/>
              <a:gd name="T39" fmla="*/ 1344 h 1498"/>
              <a:gd name="T40" fmla="*/ 1088 w 1344"/>
              <a:gd name="T41" fmla="*/ 1352 h 1498"/>
              <a:gd name="T42" fmla="*/ 1086 w 1344"/>
              <a:gd name="T43" fmla="*/ 1364 h 1498"/>
              <a:gd name="T44" fmla="*/ 1064 w 1344"/>
              <a:gd name="T45" fmla="*/ 1404 h 1498"/>
              <a:gd name="T46" fmla="*/ 1064 w 1344"/>
              <a:gd name="T47" fmla="*/ 1436 h 1498"/>
              <a:gd name="T48" fmla="*/ 1086 w 1344"/>
              <a:gd name="T49" fmla="*/ 1476 h 1498"/>
              <a:gd name="T50" fmla="*/ 1124 w 1344"/>
              <a:gd name="T51" fmla="*/ 1496 h 1498"/>
              <a:gd name="T52" fmla="*/ 1156 w 1344"/>
              <a:gd name="T53" fmla="*/ 1496 h 1498"/>
              <a:gd name="T54" fmla="*/ 1196 w 1344"/>
              <a:gd name="T55" fmla="*/ 1476 h 1498"/>
              <a:gd name="T56" fmla="*/ 1218 w 1344"/>
              <a:gd name="T57" fmla="*/ 1436 h 1498"/>
              <a:gd name="T58" fmla="*/ 1218 w 1344"/>
              <a:gd name="T59" fmla="*/ 1404 h 1498"/>
              <a:gd name="T60" fmla="*/ 1196 w 1344"/>
              <a:gd name="T61" fmla="*/ 1364 h 1498"/>
              <a:gd name="T62" fmla="*/ 1192 w 1344"/>
              <a:gd name="T63" fmla="*/ 1352 h 1498"/>
              <a:gd name="T64" fmla="*/ 1204 w 1344"/>
              <a:gd name="T65" fmla="*/ 1344 h 1498"/>
              <a:gd name="T66" fmla="*/ 1342 w 1344"/>
              <a:gd name="T67" fmla="*/ 1276 h 1498"/>
              <a:gd name="T68" fmla="*/ 1314 w 1344"/>
              <a:gd name="T69" fmla="*/ 1074 h 1498"/>
              <a:gd name="T70" fmla="*/ 1260 w 1344"/>
              <a:gd name="T71" fmla="*/ 884 h 1498"/>
              <a:gd name="T72" fmla="*/ 1178 w 1344"/>
              <a:gd name="T73" fmla="*/ 706 h 1498"/>
              <a:gd name="T74" fmla="*/ 1074 w 1344"/>
              <a:gd name="T75" fmla="*/ 542 h 1498"/>
              <a:gd name="T76" fmla="*/ 946 w 1344"/>
              <a:gd name="T77" fmla="*/ 396 h 1498"/>
              <a:gd name="T78" fmla="*/ 800 w 1344"/>
              <a:gd name="T79" fmla="*/ 270 h 1498"/>
              <a:gd name="T80" fmla="*/ 638 w 1344"/>
              <a:gd name="T81" fmla="*/ 166 h 1498"/>
              <a:gd name="T82" fmla="*/ 460 w 1344"/>
              <a:gd name="T83" fmla="*/ 84 h 1498"/>
              <a:gd name="T84" fmla="*/ 270 w 1344"/>
              <a:gd name="T85" fmla="*/ 28 h 1498"/>
              <a:gd name="T86" fmla="*/ 68 w 1344"/>
              <a:gd name="T87" fmla="*/ 2 h 1498"/>
              <a:gd name="T88" fmla="*/ 0 w 1344"/>
              <a:gd name="T89" fmla="*/ 116 h 1498"/>
              <a:gd name="T90" fmla="*/ 38 w 1344"/>
              <a:gd name="T91" fmla="*/ 102 h 1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8">
                <a:moveTo>
                  <a:pt x="52" y="102"/>
                </a:moveTo>
                <a:lnTo>
                  <a:pt x="52" y="102"/>
                </a:lnTo>
                <a:lnTo>
                  <a:pt x="72" y="104"/>
                </a:lnTo>
                <a:lnTo>
                  <a:pt x="92" y="110"/>
                </a:lnTo>
                <a:lnTo>
                  <a:pt x="108" y="118"/>
                </a:lnTo>
                <a:lnTo>
                  <a:pt x="124" y="132"/>
                </a:lnTo>
                <a:lnTo>
                  <a:pt x="136" y="146"/>
                </a:lnTo>
                <a:lnTo>
                  <a:pt x="146" y="164"/>
                </a:lnTo>
                <a:lnTo>
                  <a:pt x="152" y="182"/>
                </a:lnTo>
                <a:lnTo>
                  <a:pt x="154" y="204"/>
                </a:lnTo>
                <a:lnTo>
                  <a:pt x="154" y="204"/>
                </a:lnTo>
                <a:lnTo>
                  <a:pt x="152" y="224"/>
                </a:lnTo>
                <a:lnTo>
                  <a:pt x="146" y="242"/>
                </a:lnTo>
                <a:lnTo>
                  <a:pt x="136" y="260"/>
                </a:lnTo>
                <a:lnTo>
                  <a:pt x="124" y="276"/>
                </a:lnTo>
                <a:lnTo>
                  <a:pt x="108" y="288"/>
                </a:lnTo>
                <a:lnTo>
                  <a:pt x="92" y="298"/>
                </a:lnTo>
                <a:lnTo>
                  <a:pt x="72" y="304"/>
                </a:lnTo>
                <a:lnTo>
                  <a:pt x="52" y="306"/>
                </a:lnTo>
                <a:lnTo>
                  <a:pt x="52" y="306"/>
                </a:lnTo>
                <a:lnTo>
                  <a:pt x="38" y="304"/>
                </a:lnTo>
                <a:lnTo>
                  <a:pt x="24" y="302"/>
                </a:lnTo>
                <a:lnTo>
                  <a:pt x="12" y="298"/>
                </a:lnTo>
                <a:lnTo>
                  <a:pt x="0" y="290"/>
                </a:lnTo>
                <a:lnTo>
                  <a:pt x="0" y="408"/>
                </a:lnTo>
                <a:lnTo>
                  <a:pt x="0" y="408"/>
                </a:lnTo>
                <a:lnTo>
                  <a:pt x="48" y="410"/>
                </a:lnTo>
                <a:lnTo>
                  <a:pt x="94" y="414"/>
                </a:lnTo>
                <a:lnTo>
                  <a:pt x="142" y="420"/>
                </a:lnTo>
                <a:lnTo>
                  <a:pt x="188" y="428"/>
                </a:lnTo>
                <a:lnTo>
                  <a:pt x="232" y="440"/>
                </a:lnTo>
                <a:lnTo>
                  <a:pt x="276" y="452"/>
                </a:lnTo>
                <a:lnTo>
                  <a:pt x="320" y="468"/>
                </a:lnTo>
                <a:lnTo>
                  <a:pt x="362" y="484"/>
                </a:lnTo>
                <a:lnTo>
                  <a:pt x="404" y="504"/>
                </a:lnTo>
                <a:lnTo>
                  <a:pt x="444" y="524"/>
                </a:lnTo>
                <a:lnTo>
                  <a:pt x="482" y="546"/>
                </a:lnTo>
                <a:lnTo>
                  <a:pt x="520" y="570"/>
                </a:lnTo>
                <a:lnTo>
                  <a:pt x="556" y="598"/>
                </a:lnTo>
                <a:lnTo>
                  <a:pt x="592" y="624"/>
                </a:lnTo>
                <a:lnTo>
                  <a:pt x="626" y="654"/>
                </a:lnTo>
                <a:lnTo>
                  <a:pt x="658" y="686"/>
                </a:lnTo>
                <a:lnTo>
                  <a:pt x="690" y="718"/>
                </a:lnTo>
                <a:lnTo>
                  <a:pt x="718" y="752"/>
                </a:lnTo>
                <a:lnTo>
                  <a:pt x="746" y="786"/>
                </a:lnTo>
                <a:lnTo>
                  <a:pt x="772" y="824"/>
                </a:lnTo>
                <a:lnTo>
                  <a:pt x="796" y="862"/>
                </a:lnTo>
                <a:lnTo>
                  <a:pt x="820" y="900"/>
                </a:lnTo>
                <a:lnTo>
                  <a:pt x="840" y="940"/>
                </a:lnTo>
                <a:lnTo>
                  <a:pt x="860" y="982"/>
                </a:lnTo>
                <a:lnTo>
                  <a:pt x="876" y="1024"/>
                </a:lnTo>
                <a:lnTo>
                  <a:pt x="890" y="1068"/>
                </a:lnTo>
                <a:lnTo>
                  <a:pt x="904" y="1112"/>
                </a:lnTo>
                <a:lnTo>
                  <a:pt x="914" y="1156"/>
                </a:lnTo>
                <a:lnTo>
                  <a:pt x="924" y="1202"/>
                </a:lnTo>
                <a:lnTo>
                  <a:pt x="930" y="1248"/>
                </a:lnTo>
                <a:lnTo>
                  <a:pt x="934" y="1296"/>
                </a:lnTo>
                <a:lnTo>
                  <a:pt x="936" y="1344"/>
                </a:lnTo>
                <a:lnTo>
                  <a:pt x="1078" y="1344"/>
                </a:lnTo>
                <a:lnTo>
                  <a:pt x="1078" y="1344"/>
                </a:lnTo>
                <a:lnTo>
                  <a:pt x="1084" y="1346"/>
                </a:lnTo>
                <a:lnTo>
                  <a:pt x="1088" y="1352"/>
                </a:lnTo>
                <a:lnTo>
                  <a:pt x="1088" y="1352"/>
                </a:lnTo>
                <a:lnTo>
                  <a:pt x="1090" y="1358"/>
                </a:lnTo>
                <a:lnTo>
                  <a:pt x="1086" y="1364"/>
                </a:lnTo>
                <a:lnTo>
                  <a:pt x="1086" y="1364"/>
                </a:lnTo>
                <a:lnTo>
                  <a:pt x="1076" y="1376"/>
                </a:lnTo>
                <a:lnTo>
                  <a:pt x="1068" y="1390"/>
                </a:lnTo>
                <a:lnTo>
                  <a:pt x="1064" y="1404"/>
                </a:lnTo>
                <a:lnTo>
                  <a:pt x="1062" y="1420"/>
                </a:lnTo>
                <a:lnTo>
                  <a:pt x="1062" y="1420"/>
                </a:lnTo>
                <a:lnTo>
                  <a:pt x="1064" y="1436"/>
                </a:lnTo>
                <a:lnTo>
                  <a:pt x="1068" y="1450"/>
                </a:lnTo>
                <a:lnTo>
                  <a:pt x="1076" y="1464"/>
                </a:lnTo>
                <a:lnTo>
                  <a:pt x="1086" y="1476"/>
                </a:lnTo>
                <a:lnTo>
                  <a:pt x="1098" y="1486"/>
                </a:lnTo>
                <a:lnTo>
                  <a:pt x="1110" y="1492"/>
                </a:lnTo>
                <a:lnTo>
                  <a:pt x="1124" y="1496"/>
                </a:lnTo>
                <a:lnTo>
                  <a:pt x="1140" y="1498"/>
                </a:lnTo>
                <a:lnTo>
                  <a:pt x="1140" y="1498"/>
                </a:lnTo>
                <a:lnTo>
                  <a:pt x="1156" y="1496"/>
                </a:lnTo>
                <a:lnTo>
                  <a:pt x="1170" y="1492"/>
                </a:lnTo>
                <a:lnTo>
                  <a:pt x="1184" y="1486"/>
                </a:lnTo>
                <a:lnTo>
                  <a:pt x="1196" y="1476"/>
                </a:lnTo>
                <a:lnTo>
                  <a:pt x="1206" y="1464"/>
                </a:lnTo>
                <a:lnTo>
                  <a:pt x="1212" y="1450"/>
                </a:lnTo>
                <a:lnTo>
                  <a:pt x="1218" y="1436"/>
                </a:lnTo>
                <a:lnTo>
                  <a:pt x="1218" y="1420"/>
                </a:lnTo>
                <a:lnTo>
                  <a:pt x="1218" y="1420"/>
                </a:lnTo>
                <a:lnTo>
                  <a:pt x="1218" y="1404"/>
                </a:lnTo>
                <a:lnTo>
                  <a:pt x="1212" y="1390"/>
                </a:lnTo>
                <a:lnTo>
                  <a:pt x="1206" y="1376"/>
                </a:lnTo>
                <a:lnTo>
                  <a:pt x="1196" y="1364"/>
                </a:lnTo>
                <a:lnTo>
                  <a:pt x="1196" y="1364"/>
                </a:lnTo>
                <a:lnTo>
                  <a:pt x="1192" y="1358"/>
                </a:lnTo>
                <a:lnTo>
                  <a:pt x="1192" y="1352"/>
                </a:lnTo>
                <a:lnTo>
                  <a:pt x="1192" y="1352"/>
                </a:lnTo>
                <a:lnTo>
                  <a:pt x="1196" y="1346"/>
                </a:lnTo>
                <a:lnTo>
                  <a:pt x="1204" y="1344"/>
                </a:lnTo>
                <a:lnTo>
                  <a:pt x="1344" y="1344"/>
                </a:lnTo>
                <a:lnTo>
                  <a:pt x="1344" y="1344"/>
                </a:lnTo>
                <a:lnTo>
                  <a:pt x="1342" y="1276"/>
                </a:lnTo>
                <a:lnTo>
                  <a:pt x="1336" y="1208"/>
                </a:lnTo>
                <a:lnTo>
                  <a:pt x="1326" y="1140"/>
                </a:lnTo>
                <a:lnTo>
                  <a:pt x="1314" y="1074"/>
                </a:lnTo>
                <a:lnTo>
                  <a:pt x="1298" y="1010"/>
                </a:lnTo>
                <a:lnTo>
                  <a:pt x="1280" y="946"/>
                </a:lnTo>
                <a:lnTo>
                  <a:pt x="1260" y="884"/>
                </a:lnTo>
                <a:lnTo>
                  <a:pt x="1234" y="822"/>
                </a:lnTo>
                <a:lnTo>
                  <a:pt x="1208" y="764"/>
                </a:lnTo>
                <a:lnTo>
                  <a:pt x="1178" y="706"/>
                </a:lnTo>
                <a:lnTo>
                  <a:pt x="1146" y="650"/>
                </a:lnTo>
                <a:lnTo>
                  <a:pt x="1110" y="596"/>
                </a:lnTo>
                <a:lnTo>
                  <a:pt x="1074" y="542"/>
                </a:lnTo>
                <a:lnTo>
                  <a:pt x="1034" y="492"/>
                </a:lnTo>
                <a:lnTo>
                  <a:pt x="992" y="444"/>
                </a:lnTo>
                <a:lnTo>
                  <a:pt x="946" y="396"/>
                </a:lnTo>
                <a:lnTo>
                  <a:pt x="900" y="352"/>
                </a:lnTo>
                <a:lnTo>
                  <a:pt x="852" y="310"/>
                </a:lnTo>
                <a:lnTo>
                  <a:pt x="800" y="270"/>
                </a:lnTo>
                <a:lnTo>
                  <a:pt x="748" y="232"/>
                </a:lnTo>
                <a:lnTo>
                  <a:pt x="694" y="198"/>
                </a:lnTo>
                <a:lnTo>
                  <a:pt x="638" y="166"/>
                </a:lnTo>
                <a:lnTo>
                  <a:pt x="580" y="136"/>
                </a:lnTo>
                <a:lnTo>
                  <a:pt x="520" y="108"/>
                </a:lnTo>
                <a:lnTo>
                  <a:pt x="460" y="84"/>
                </a:lnTo>
                <a:lnTo>
                  <a:pt x="398" y="62"/>
                </a:lnTo>
                <a:lnTo>
                  <a:pt x="334" y="44"/>
                </a:lnTo>
                <a:lnTo>
                  <a:pt x="270" y="28"/>
                </a:lnTo>
                <a:lnTo>
                  <a:pt x="204" y="16"/>
                </a:lnTo>
                <a:lnTo>
                  <a:pt x="136" y="8"/>
                </a:lnTo>
                <a:lnTo>
                  <a:pt x="68" y="2"/>
                </a:lnTo>
                <a:lnTo>
                  <a:pt x="0" y="0"/>
                </a:lnTo>
                <a:lnTo>
                  <a:pt x="0" y="116"/>
                </a:lnTo>
                <a:lnTo>
                  <a:pt x="0" y="116"/>
                </a:lnTo>
                <a:lnTo>
                  <a:pt x="12" y="110"/>
                </a:lnTo>
                <a:lnTo>
                  <a:pt x="24" y="104"/>
                </a:lnTo>
                <a:lnTo>
                  <a:pt x="38" y="102"/>
                </a:lnTo>
                <a:lnTo>
                  <a:pt x="52" y="102"/>
                </a:lnTo>
                <a:lnTo>
                  <a:pt x="52" y="102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5921776" y="3633567"/>
            <a:ext cx="1640783" cy="1469912"/>
          </a:xfrm>
          <a:custGeom>
            <a:avLst/>
            <a:gdLst>
              <a:gd name="T0" fmla="*/ 1394 w 1498"/>
              <a:gd name="T1" fmla="*/ 72 h 1342"/>
              <a:gd name="T2" fmla="*/ 1366 w 1498"/>
              <a:gd name="T3" fmla="*/ 124 h 1342"/>
              <a:gd name="T4" fmla="*/ 1316 w 1498"/>
              <a:gd name="T5" fmla="*/ 152 h 1342"/>
              <a:gd name="T6" fmla="*/ 1274 w 1498"/>
              <a:gd name="T7" fmla="*/ 152 h 1342"/>
              <a:gd name="T8" fmla="*/ 1222 w 1498"/>
              <a:gd name="T9" fmla="*/ 124 h 1342"/>
              <a:gd name="T10" fmla="*/ 1194 w 1498"/>
              <a:gd name="T11" fmla="*/ 72 h 1342"/>
              <a:gd name="T12" fmla="*/ 1194 w 1498"/>
              <a:gd name="T13" fmla="*/ 38 h 1342"/>
              <a:gd name="T14" fmla="*/ 1208 w 1498"/>
              <a:gd name="T15" fmla="*/ 0 h 1342"/>
              <a:gd name="T16" fmla="*/ 1088 w 1498"/>
              <a:gd name="T17" fmla="*/ 48 h 1342"/>
              <a:gd name="T18" fmla="*/ 1068 w 1498"/>
              <a:gd name="T19" fmla="*/ 188 h 1342"/>
              <a:gd name="T20" fmla="*/ 1030 w 1498"/>
              <a:gd name="T21" fmla="*/ 320 h 1342"/>
              <a:gd name="T22" fmla="*/ 972 w 1498"/>
              <a:gd name="T23" fmla="*/ 444 h 1342"/>
              <a:gd name="T24" fmla="*/ 900 w 1498"/>
              <a:gd name="T25" fmla="*/ 556 h 1342"/>
              <a:gd name="T26" fmla="*/ 812 w 1498"/>
              <a:gd name="T27" fmla="*/ 658 h 1342"/>
              <a:gd name="T28" fmla="*/ 710 w 1498"/>
              <a:gd name="T29" fmla="*/ 746 h 1342"/>
              <a:gd name="T30" fmla="*/ 596 w 1498"/>
              <a:gd name="T31" fmla="*/ 818 h 1342"/>
              <a:gd name="T32" fmla="*/ 474 w 1498"/>
              <a:gd name="T33" fmla="*/ 874 h 1342"/>
              <a:gd name="T34" fmla="*/ 342 w 1498"/>
              <a:gd name="T35" fmla="*/ 914 h 1342"/>
              <a:gd name="T36" fmla="*/ 202 w 1498"/>
              <a:gd name="T37" fmla="*/ 932 h 1342"/>
              <a:gd name="T38" fmla="*/ 154 w 1498"/>
              <a:gd name="T39" fmla="*/ 1078 h 1342"/>
              <a:gd name="T40" fmla="*/ 146 w 1498"/>
              <a:gd name="T41" fmla="*/ 1090 h 1342"/>
              <a:gd name="T42" fmla="*/ 134 w 1498"/>
              <a:gd name="T43" fmla="*/ 1086 h 1342"/>
              <a:gd name="T44" fmla="*/ 92 w 1498"/>
              <a:gd name="T45" fmla="*/ 1064 h 1342"/>
              <a:gd name="T46" fmla="*/ 62 w 1498"/>
              <a:gd name="T47" fmla="*/ 1064 h 1342"/>
              <a:gd name="T48" fmla="*/ 22 w 1498"/>
              <a:gd name="T49" fmla="*/ 1086 h 1342"/>
              <a:gd name="T50" fmla="*/ 2 w 1498"/>
              <a:gd name="T51" fmla="*/ 1126 h 1342"/>
              <a:gd name="T52" fmla="*/ 2 w 1498"/>
              <a:gd name="T53" fmla="*/ 1156 h 1342"/>
              <a:gd name="T54" fmla="*/ 22 w 1498"/>
              <a:gd name="T55" fmla="*/ 1196 h 1342"/>
              <a:gd name="T56" fmla="*/ 62 w 1498"/>
              <a:gd name="T57" fmla="*/ 1218 h 1342"/>
              <a:gd name="T58" fmla="*/ 92 w 1498"/>
              <a:gd name="T59" fmla="*/ 1218 h 1342"/>
              <a:gd name="T60" fmla="*/ 134 w 1498"/>
              <a:gd name="T61" fmla="*/ 1196 h 1342"/>
              <a:gd name="T62" fmla="*/ 146 w 1498"/>
              <a:gd name="T63" fmla="*/ 1192 h 1342"/>
              <a:gd name="T64" fmla="*/ 154 w 1498"/>
              <a:gd name="T65" fmla="*/ 1204 h 1342"/>
              <a:gd name="T66" fmla="*/ 222 w 1498"/>
              <a:gd name="T67" fmla="*/ 1340 h 1342"/>
              <a:gd name="T68" fmla="*/ 424 w 1498"/>
              <a:gd name="T69" fmla="*/ 1314 h 1342"/>
              <a:gd name="T70" fmla="*/ 614 w 1498"/>
              <a:gd name="T71" fmla="*/ 1258 h 1342"/>
              <a:gd name="T72" fmla="*/ 792 w 1498"/>
              <a:gd name="T73" fmla="*/ 1178 h 1342"/>
              <a:gd name="T74" fmla="*/ 954 w 1498"/>
              <a:gd name="T75" fmla="*/ 1072 h 1342"/>
              <a:gd name="T76" fmla="*/ 1100 w 1498"/>
              <a:gd name="T77" fmla="*/ 946 h 1342"/>
              <a:gd name="T78" fmla="*/ 1226 w 1498"/>
              <a:gd name="T79" fmla="*/ 800 h 1342"/>
              <a:gd name="T80" fmla="*/ 1332 w 1498"/>
              <a:gd name="T81" fmla="*/ 638 h 1342"/>
              <a:gd name="T82" fmla="*/ 1412 w 1498"/>
              <a:gd name="T83" fmla="*/ 460 h 1342"/>
              <a:gd name="T84" fmla="*/ 1468 w 1498"/>
              <a:gd name="T85" fmla="*/ 270 h 1342"/>
              <a:gd name="T86" fmla="*/ 1494 w 1498"/>
              <a:gd name="T87" fmla="*/ 68 h 1342"/>
              <a:gd name="T88" fmla="*/ 1382 w 1498"/>
              <a:gd name="T89" fmla="*/ 0 h 1342"/>
              <a:gd name="T90" fmla="*/ 1396 w 1498"/>
              <a:gd name="T91" fmla="*/ 38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2">
                <a:moveTo>
                  <a:pt x="1396" y="52"/>
                </a:moveTo>
                <a:lnTo>
                  <a:pt x="1396" y="52"/>
                </a:lnTo>
                <a:lnTo>
                  <a:pt x="1394" y="72"/>
                </a:lnTo>
                <a:lnTo>
                  <a:pt x="1388" y="92"/>
                </a:lnTo>
                <a:lnTo>
                  <a:pt x="1380" y="110"/>
                </a:lnTo>
                <a:lnTo>
                  <a:pt x="1366" y="124"/>
                </a:lnTo>
                <a:lnTo>
                  <a:pt x="1352" y="136"/>
                </a:lnTo>
                <a:lnTo>
                  <a:pt x="1334" y="146"/>
                </a:lnTo>
                <a:lnTo>
                  <a:pt x="1316" y="152"/>
                </a:lnTo>
                <a:lnTo>
                  <a:pt x="1294" y="154"/>
                </a:lnTo>
                <a:lnTo>
                  <a:pt x="1294" y="154"/>
                </a:lnTo>
                <a:lnTo>
                  <a:pt x="1274" y="152"/>
                </a:lnTo>
                <a:lnTo>
                  <a:pt x="1254" y="146"/>
                </a:lnTo>
                <a:lnTo>
                  <a:pt x="1238" y="136"/>
                </a:lnTo>
                <a:lnTo>
                  <a:pt x="1222" y="124"/>
                </a:lnTo>
                <a:lnTo>
                  <a:pt x="1210" y="110"/>
                </a:lnTo>
                <a:lnTo>
                  <a:pt x="1200" y="92"/>
                </a:lnTo>
                <a:lnTo>
                  <a:pt x="1194" y="72"/>
                </a:lnTo>
                <a:lnTo>
                  <a:pt x="1192" y="52"/>
                </a:lnTo>
                <a:lnTo>
                  <a:pt x="1192" y="52"/>
                </a:lnTo>
                <a:lnTo>
                  <a:pt x="1194" y="38"/>
                </a:lnTo>
                <a:lnTo>
                  <a:pt x="1196" y="26"/>
                </a:lnTo>
                <a:lnTo>
                  <a:pt x="1200" y="12"/>
                </a:lnTo>
                <a:lnTo>
                  <a:pt x="1208" y="0"/>
                </a:lnTo>
                <a:lnTo>
                  <a:pt x="1090" y="0"/>
                </a:lnTo>
                <a:lnTo>
                  <a:pt x="1090" y="0"/>
                </a:lnTo>
                <a:lnTo>
                  <a:pt x="1088" y="48"/>
                </a:lnTo>
                <a:lnTo>
                  <a:pt x="1084" y="96"/>
                </a:lnTo>
                <a:lnTo>
                  <a:pt x="1076" y="142"/>
                </a:lnTo>
                <a:lnTo>
                  <a:pt x="1068" y="188"/>
                </a:lnTo>
                <a:lnTo>
                  <a:pt x="1058" y="232"/>
                </a:lnTo>
                <a:lnTo>
                  <a:pt x="1044" y="276"/>
                </a:lnTo>
                <a:lnTo>
                  <a:pt x="1030" y="320"/>
                </a:lnTo>
                <a:lnTo>
                  <a:pt x="1012" y="362"/>
                </a:lnTo>
                <a:lnTo>
                  <a:pt x="994" y="402"/>
                </a:lnTo>
                <a:lnTo>
                  <a:pt x="972" y="444"/>
                </a:lnTo>
                <a:lnTo>
                  <a:pt x="950" y="482"/>
                </a:lnTo>
                <a:lnTo>
                  <a:pt x="926" y="520"/>
                </a:lnTo>
                <a:lnTo>
                  <a:pt x="900" y="556"/>
                </a:lnTo>
                <a:lnTo>
                  <a:pt x="872" y="592"/>
                </a:lnTo>
                <a:lnTo>
                  <a:pt x="842" y="626"/>
                </a:lnTo>
                <a:lnTo>
                  <a:pt x="812" y="658"/>
                </a:lnTo>
                <a:lnTo>
                  <a:pt x="780" y="688"/>
                </a:lnTo>
                <a:lnTo>
                  <a:pt x="746" y="718"/>
                </a:lnTo>
                <a:lnTo>
                  <a:pt x="710" y="746"/>
                </a:lnTo>
                <a:lnTo>
                  <a:pt x="674" y="772"/>
                </a:lnTo>
                <a:lnTo>
                  <a:pt x="636" y="796"/>
                </a:lnTo>
                <a:lnTo>
                  <a:pt x="596" y="818"/>
                </a:lnTo>
                <a:lnTo>
                  <a:pt x="556" y="840"/>
                </a:lnTo>
                <a:lnTo>
                  <a:pt x="516" y="858"/>
                </a:lnTo>
                <a:lnTo>
                  <a:pt x="474" y="874"/>
                </a:lnTo>
                <a:lnTo>
                  <a:pt x="430" y="890"/>
                </a:lnTo>
                <a:lnTo>
                  <a:pt x="386" y="902"/>
                </a:lnTo>
                <a:lnTo>
                  <a:pt x="342" y="914"/>
                </a:lnTo>
                <a:lnTo>
                  <a:pt x="296" y="922"/>
                </a:lnTo>
                <a:lnTo>
                  <a:pt x="248" y="928"/>
                </a:lnTo>
                <a:lnTo>
                  <a:pt x="202" y="932"/>
                </a:lnTo>
                <a:lnTo>
                  <a:pt x="154" y="934"/>
                </a:lnTo>
                <a:lnTo>
                  <a:pt x="154" y="1078"/>
                </a:lnTo>
                <a:lnTo>
                  <a:pt x="154" y="1078"/>
                </a:lnTo>
                <a:lnTo>
                  <a:pt x="152" y="1084"/>
                </a:lnTo>
                <a:lnTo>
                  <a:pt x="146" y="1090"/>
                </a:lnTo>
                <a:lnTo>
                  <a:pt x="146" y="1090"/>
                </a:lnTo>
                <a:lnTo>
                  <a:pt x="140" y="1090"/>
                </a:lnTo>
                <a:lnTo>
                  <a:pt x="134" y="1086"/>
                </a:lnTo>
                <a:lnTo>
                  <a:pt x="134" y="1086"/>
                </a:lnTo>
                <a:lnTo>
                  <a:pt x="122" y="1076"/>
                </a:lnTo>
                <a:lnTo>
                  <a:pt x="108" y="1070"/>
                </a:lnTo>
                <a:lnTo>
                  <a:pt x="92" y="1064"/>
                </a:lnTo>
                <a:lnTo>
                  <a:pt x="78" y="1064"/>
                </a:lnTo>
                <a:lnTo>
                  <a:pt x="78" y="1064"/>
                </a:lnTo>
                <a:lnTo>
                  <a:pt x="62" y="1064"/>
                </a:lnTo>
                <a:lnTo>
                  <a:pt x="48" y="1070"/>
                </a:lnTo>
                <a:lnTo>
                  <a:pt x="34" y="1076"/>
                </a:lnTo>
                <a:lnTo>
                  <a:pt x="22" y="1086"/>
                </a:lnTo>
                <a:lnTo>
                  <a:pt x="12" y="1098"/>
                </a:lnTo>
                <a:lnTo>
                  <a:pt x="6" y="1110"/>
                </a:lnTo>
                <a:lnTo>
                  <a:pt x="2" y="1126"/>
                </a:lnTo>
                <a:lnTo>
                  <a:pt x="0" y="1142"/>
                </a:lnTo>
                <a:lnTo>
                  <a:pt x="0" y="1142"/>
                </a:lnTo>
                <a:lnTo>
                  <a:pt x="2" y="1156"/>
                </a:lnTo>
                <a:lnTo>
                  <a:pt x="6" y="1172"/>
                </a:lnTo>
                <a:lnTo>
                  <a:pt x="12" y="1184"/>
                </a:lnTo>
                <a:lnTo>
                  <a:pt x="22" y="1196"/>
                </a:lnTo>
                <a:lnTo>
                  <a:pt x="34" y="1206"/>
                </a:lnTo>
                <a:lnTo>
                  <a:pt x="48" y="1212"/>
                </a:lnTo>
                <a:lnTo>
                  <a:pt x="62" y="1218"/>
                </a:lnTo>
                <a:lnTo>
                  <a:pt x="78" y="1220"/>
                </a:lnTo>
                <a:lnTo>
                  <a:pt x="78" y="1220"/>
                </a:lnTo>
                <a:lnTo>
                  <a:pt x="92" y="1218"/>
                </a:lnTo>
                <a:lnTo>
                  <a:pt x="108" y="1212"/>
                </a:lnTo>
                <a:lnTo>
                  <a:pt x="122" y="1206"/>
                </a:lnTo>
                <a:lnTo>
                  <a:pt x="134" y="1196"/>
                </a:lnTo>
                <a:lnTo>
                  <a:pt x="134" y="1196"/>
                </a:lnTo>
                <a:lnTo>
                  <a:pt x="140" y="1192"/>
                </a:lnTo>
                <a:lnTo>
                  <a:pt x="146" y="1192"/>
                </a:lnTo>
                <a:lnTo>
                  <a:pt x="146" y="1192"/>
                </a:lnTo>
                <a:lnTo>
                  <a:pt x="152" y="1198"/>
                </a:lnTo>
                <a:lnTo>
                  <a:pt x="154" y="1204"/>
                </a:lnTo>
                <a:lnTo>
                  <a:pt x="154" y="1342"/>
                </a:lnTo>
                <a:lnTo>
                  <a:pt x="154" y="1342"/>
                </a:lnTo>
                <a:lnTo>
                  <a:pt x="222" y="1340"/>
                </a:lnTo>
                <a:lnTo>
                  <a:pt x="290" y="1334"/>
                </a:lnTo>
                <a:lnTo>
                  <a:pt x="358" y="1326"/>
                </a:lnTo>
                <a:lnTo>
                  <a:pt x="424" y="1314"/>
                </a:lnTo>
                <a:lnTo>
                  <a:pt x="488" y="1298"/>
                </a:lnTo>
                <a:lnTo>
                  <a:pt x="552" y="1280"/>
                </a:lnTo>
                <a:lnTo>
                  <a:pt x="614" y="1258"/>
                </a:lnTo>
                <a:lnTo>
                  <a:pt x="674" y="1234"/>
                </a:lnTo>
                <a:lnTo>
                  <a:pt x="734" y="1206"/>
                </a:lnTo>
                <a:lnTo>
                  <a:pt x="792" y="1178"/>
                </a:lnTo>
                <a:lnTo>
                  <a:pt x="848" y="1144"/>
                </a:lnTo>
                <a:lnTo>
                  <a:pt x="902" y="1110"/>
                </a:lnTo>
                <a:lnTo>
                  <a:pt x="954" y="1072"/>
                </a:lnTo>
                <a:lnTo>
                  <a:pt x="1004" y="1032"/>
                </a:lnTo>
                <a:lnTo>
                  <a:pt x="1054" y="990"/>
                </a:lnTo>
                <a:lnTo>
                  <a:pt x="1100" y="946"/>
                </a:lnTo>
                <a:lnTo>
                  <a:pt x="1144" y="900"/>
                </a:lnTo>
                <a:lnTo>
                  <a:pt x="1186" y="850"/>
                </a:lnTo>
                <a:lnTo>
                  <a:pt x="1226" y="800"/>
                </a:lnTo>
                <a:lnTo>
                  <a:pt x="1264" y="748"/>
                </a:lnTo>
                <a:lnTo>
                  <a:pt x="1298" y="694"/>
                </a:lnTo>
                <a:lnTo>
                  <a:pt x="1332" y="638"/>
                </a:lnTo>
                <a:lnTo>
                  <a:pt x="1362" y="580"/>
                </a:lnTo>
                <a:lnTo>
                  <a:pt x="1388" y="520"/>
                </a:lnTo>
                <a:lnTo>
                  <a:pt x="1412" y="460"/>
                </a:lnTo>
                <a:lnTo>
                  <a:pt x="1434" y="398"/>
                </a:lnTo>
                <a:lnTo>
                  <a:pt x="1452" y="334"/>
                </a:lnTo>
                <a:lnTo>
                  <a:pt x="1468" y="270"/>
                </a:lnTo>
                <a:lnTo>
                  <a:pt x="1480" y="204"/>
                </a:lnTo>
                <a:lnTo>
                  <a:pt x="1490" y="136"/>
                </a:lnTo>
                <a:lnTo>
                  <a:pt x="1494" y="68"/>
                </a:lnTo>
                <a:lnTo>
                  <a:pt x="1498" y="0"/>
                </a:lnTo>
                <a:lnTo>
                  <a:pt x="1382" y="0"/>
                </a:lnTo>
                <a:lnTo>
                  <a:pt x="1382" y="0"/>
                </a:lnTo>
                <a:lnTo>
                  <a:pt x="1388" y="12"/>
                </a:lnTo>
                <a:lnTo>
                  <a:pt x="1392" y="26"/>
                </a:lnTo>
                <a:lnTo>
                  <a:pt x="1396" y="38"/>
                </a:lnTo>
                <a:lnTo>
                  <a:pt x="1396" y="52"/>
                </a:lnTo>
                <a:lnTo>
                  <a:pt x="1396" y="52"/>
                </a:lnTo>
                <a:close/>
              </a:path>
            </a:pathLst>
          </a:custGeom>
          <a:gradFill flip="none" rotWithShape="1">
            <a:gsLst>
              <a:gs pos="0">
                <a:srgbClr val="D1C9E0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4592063" y="3464888"/>
            <a:ext cx="1472103" cy="1638590"/>
          </a:xfrm>
          <a:custGeom>
            <a:avLst/>
            <a:gdLst>
              <a:gd name="T0" fmla="*/ 1270 w 1344"/>
              <a:gd name="T1" fmla="*/ 1394 h 1496"/>
              <a:gd name="T2" fmla="*/ 1220 w 1344"/>
              <a:gd name="T3" fmla="*/ 1368 h 1496"/>
              <a:gd name="T4" fmla="*/ 1192 w 1344"/>
              <a:gd name="T5" fmla="*/ 1316 h 1496"/>
              <a:gd name="T6" fmla="*/ 1192 w 1344"/>
              <a:gd name="T7" fmla="*/ 1274 h 1496"/>
              <a:gd name="T8" fmla="*/ 1220 w 1344"/>
              <a:gd name="T9" fmla="*/ 1222 h 1496"/>
              <a:gd name="T10" fmla="*/ 1270 w 1344"/>
              <a:gd name="T11" fmla="*/ 1196 h 1496"/>
              <a:gd name="T12" fmla="*/ 1306 w 1344"/>
              <a:gd name="T13" fmla="*/ 1194 h 1496"/>
              <a:gd name="T14" fmla="*/ 1344 w 1344"/>
              <a:gd name="T15" fmla="*/ 1208 h 1496"/>
              <a:gd name="T16" fmla="*/ 1296 w 1344"/>
              <a:gd name="T17" fmla="*/ 1086 h 1496"/>
              <a:gd name="T18" fmla="*/ 1156 w 1344"/>
              <a:gd name="T19" fmla="*/ 1068 h 1496"/>
              <a:gd name="T20" fmla="*/ 1024 w 1344"/>
              <a:gd name="T21" fmla="*/ 1028 h 1496"/>
              <a:gd name="T22" fmla="*/ 900 w 1344"/>
              <a:gd name="T23" fmla="*/ 972 h 1496"/>
              <a:gd name="T24" fmla="*/ 788 w 1344"/>
              <a:gd name="T25" fmla="*/ 900 h 1496"/>
              <a:gd name="T26" fmla="*/ 686 w 1344"/>
              <a:gd name="T27" fmla="*/ 812 h 1496"/>
              <a:gd name="T28" fmla="*/ 598 w 1344"/>
              <a:gd name="T29" fmla="*/ 710 h 1496"/>
              <a:gd name="T30" fmla="*/ 524 w 1344"/>
              <a:gd name="T31" fmla="*/ 598 h 1496"/>
              <a:gd name="T32" fmla="*/ 468 w 1344"/>
              <a:gd name="T33" fmla="*/ 474 h 1496"/>
              <a:gd name="T34" fmla="*/ 430 w 1344"/>
              <a:gd name="T35" fmla="*/ 342 h 1496"/>
              <a:gd name="T36" fmla="*/ 410 w 1344"/>
              <a:gd name="T37" fmla="*/ 202 h 1496"/>
              <a:gd name="T38" fmla="*/ 266 w 1344"/>
              <a:gd name="T39" fmla="*/ 154 h 1496"/>
              <a:gd name="T40" fmla="*/ 254 w 1344"/>
              <a:gd name="T41" fmla="*/ 146 h 1496"/>
              <a:gd name="T42" fmla="*/ 258 w 1344"/>
              <a:gd name="T43" fmla="*/ 134 h 1496"/>
              <a:gd name="T44" fmla="*/ 280 w 1344"/>
              <a:gd name="T45" fmla="*/ 94 h 1496"/>
              <a:gd name="T46" fmla="*/ 280 w 1344"/>
              <a:gd name="T47" fmla="*/ 62 h 1496"/>
              <a:gd name="T48" fmla="*/ 258 w 1344"/>
              <a:gd name="T49" fmla="*/ 22 h 1496"/>
              <a:gd name="T50" fmla="*/ 218 w 1344"/>
              <a:gd name="T51" fmla="*/ 2 h 1496"/>
              <a:gd name="T52" fmla="*/ 188 w 1344"/>
              <a:gd name="T53" fmla="*/ 2 h 1496"/>
              <a:gd name="T54" fmla="*/ 148 w 1344"/>
              <a:gd name="T55" fmla="*/ 22 h 1496"/>
              <a:gd name="T56" fmla="*/ 126 w 1344"/>
              <a:gd name="T57" fmla="*/ 62 h 1496"/>
              <a:gd name="T58" fmla="*/ 126 w 1344"/>
              <a:gd name="T59" fmla="*/ 94 h 1496"/>
              <a:gd name="T60" fmla="*/ 148 w 1344"/>
              <a:gd name="T61" fmla="*/ 134 h 1496"/>
              <a:gd name="T62" fmla="*/ 150 w 1344"/>
              <a:gd name="T63" fmla="*/ 146 h 1496"/>
              <a:gd name="T64" fmla="*/ 140 w 1344"/>
              <a:gd name="T65" fmla="*/ 154 h 1496"/>
              <a:gd name="T66" fmla="*/ 2 w 1344"/>
              <a:gd name="T67" fmla="*/ 222 h 1496"/>
              <a:gd name="T68" fmla="*/ 30 w 1344"/>
              <a:gd name="T69" fmla="*/ 424 h 1496"/>
              <a:gd name="T70" fmla="*/ 84 w 1344"/>
              <a:gd name="T71" fmla="*/ 614 h 1496"/>
              <a:gd name="T72" fmla="*/ 166 w 1344"/>
              <a:gd name="T73" fmla="*/ 792 h 1496"/>
              <a:gd name="T74" fmla="*/ 272 w 1344"/>
              <a:gd name="T75" fmla="*/ 954 h 1496"/>
              <a:gd name="T76" fmla="*/ 398 w 1344"/>
              <a:gd name="T77" fmla="*/ 1100 h 1496"/>
              <a:gd name="T78" fmla="*/ 544 w 1344"/>
              <a:gd name="T79" fmla="*/ 1226 h 1496"/>
              <a:gd name="T80" fmla="*/ 706 w 1344"/>
              <a:gd name="T81" fmla="*/ 1332 h 1496"/>
              <a:gd name="T82" fmla="*/ 884 w 1344"/>
              <a:gd name="T83" fmla="*/ 1412 h 1496"/>
              <a:gd name="T84" fmla="*/ 1074 w 1344"/>
              <a:gd name="T85" fmla="*/ 1468 h 1496"/>
              <a:gd name="T86" fmla="*/ 1274 w 1344"/>
              <a:gd name="T87" fmla="*/ 1494 h 1496"/>
              <a:gd name="T88" fmla="*/ 1344 w 1344"/>
              <a:gd name="T89" fmla="*/ 1382 h 1496"/>
              <a:gd name="T90" fmla="*/ 1306 w 1344"/>
              <a:gd name="T91" fmla="*/ 1396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6">
                <a:moveTo>
                  <a:pt x="1292" y="1398"/>
                </a:moveTo>
                <a:lnTo>
                  <a:pt x="1292" y="1398"/>
                </a:lnTo>
                <a:lnTo>
                  <a:pt x="1270" y="1394"/>
                </a:lnTo>
                <a:lnTo>
                  <a:pt x="1252" y="1390"/>
                </a:lnTo>
                <a:lnTo>
                  <a:pt x="1234" y="1380"/>
                </a:lnTo>
                <a:lnTo>
                  <a:pt x="1220" y="1368"/>
                </a:lnTo>
                <a:lnTo>
                  <a:pt x="1206" y="1352"/>
                </a:lnTo>
                <a:lnTo>
                  <a:pt x="1198" y="1334"/>
                </a:lnTo>
                <a:lnTo>
                  <a:pt x="1192" y="1316"/>
                </a:lnTo>
                <a:lnTo>
                  <a:pt x="1190" y="1296"/>
                </a:lnTo>
                <a:lnTo>
                  <a:pt x="1190" y="1296"/>
                </a:lnTo>
                <a:lnTo>
                  <a:pt x="1192" y="1274"/>
                </a:lnTo>
                <a:lnTo>
                  <a:pt x="1198" y="1256"/>
                </a:lnTo>
                <a:lnTo>
                  <a:pt x="1206" y="1238"/>
                </a:lnTo>
                <a:lnTo>
                  <a:pt x="1220" y="1222"/>
                </a:lnTo>
                <a:lnTo>
                  <a:pt x="1234" y="1210"/>
                </a:lnTo>
                <a:lnTo>
                  <a:pt x="1252" y="1202"/>
                </a:lnTo>
                <a:lnTo>
                  <a:pt x="1270" y="1196"/>
                </a:lnTo>
                <a:lnTo>
                  <a:pt x="1292" y="1194"/>
                </a:lnTo>
                <a:lnTo>
                  <a:pt x="1292" y="1194"/>
                </a:lnTo>
                <a:lnTo>
                  <a:pt x="1306" y="1194"/>
                </a:lnTo>
                <a:lnTo>
                  <a:pt x="1318" y="1196"/>
                </a:lnTo>
                <a:lnTo>
                  <a:pt x="1332" y="1202"/>
                </a:lnTo>
                <a:lnTo>
                  <a:pt x="1344" y="1208"/>
                </a:lnTo>
                <a:lnTo>
                  <a:pt x="1344" y="1088"/>
                </a:lnTo>
                <a:lnTo>
                  <a:pt x="1344" y="1088"/>
                </a:lnTo>
                <a:lnTo>
                  <a:pt x="1296" y="1086"/>
                </a:lnTo>
                <a:lnTo>
                  <a:pt x="1248" y="1082"/>
                </a:lnTo>
                <a:lnTo>
                  <a:pt x="1202" y="1076"/>
                </a:lnTo>
                <a:lnTo>
                  <a:pt x="1156" y="1068"/>
                </a:lnTo>
                <a:lnTo>
                  <a:pt x="1112" y="1056"/>
                </a:lnTo>
                <a:lnTo>
                  <a:pt x="1068" y="1044"/>
                </a:lnTo>
                <a:lnTo>
                  <a:pt x="1024" y="1028"/>
                </a:lnTo>
                <a:lnTo>
                  <a:pt x="982" y="1012"/>
                </a:lnTo>
                <a:lnTo>
                  <a:pt x="940" y="994"/>
                </a:lnTo>
                <a:lnTo>
                  <a:pt x="900" y="972"/>
                </a:lnTo>
                <a:lnTo>
                  <a:pt x="862" y="950"/>
                </a:lnTo>
                <a:lnTo>
                  <a:pt x="824" y="926"/>
                </a:lnTo>
                <a:lnTo>
                  <a:pt x="788" y="900"/>
                </a:lnTo>
                <a:lnTo>
                  <a:pt x="752" y="872"/>
                </a:lnTo>
                <a:lnTo>
                  <a:pt x="718" y="842"/>
                </a:lnTo>
                <a:lnTo>
                  <a:pt x="686" y="812"/>
                </a:lnTo>
                <a:lnTo>
                  <a:pt x="656" y="780"/>
                </a:lnTo>
                <a:lnTo>
                  <a:pt x="626" y="746"/>
                </a:lnTo>
                <a:lnTo>
                  <a:pt x="598" y="710"/>
                </a:lnTo>
                <a:lnTo>
                  <a:pt x="572" y="674"/>
                </a:lnTo>
                <a:lnTo>
                  <a:pt x="548" y="636"/>
                </a:lnTo>
                <a:lnTo>
                  <a:pt x="524" y="598"/>
                </a:lnTo>
                <a:lnTo>
                  <a:pt x="504" y="556"/>
                </a:lnTo>
                <a:lnTo>
                  <a:pt x="486" y="516"/>
                </a:lnTo>
                <a:lnTo>
                  <a:pt x="468" y="474"/>
                </a:lnTo>
                <a:lnTo>
                  <a:pt x="454" y="430"/>
                </a:lnTo>
                <a:lnTo>
                  <a:pt x="440" y="386"/>
                </a:lnTo>
                <a:lnTo>
                  <a:pt x="430" y="342"/>
                </a:lnTo>
                <a:lnTo>
                  <a:pt x="420" y="296"/>
                </a:lnTo>
                <a:lnTo>
                  <a:pt x="414" y="250"/>
                </a:lnTo>
                <a:lnTo>
                  <a:pt x="410" y="202"/>
                </a:lnTo>
                <a:lnTo>
                  <a:pt x="408" y="154"/>
                </a:lnTo>
                <a:lnTo>
                  <a:pt x="266" y="154"/>
                </a:lnTo>
                <a:lnTo>
                  <a:pt x="266" y="154"/>
                </a:lnTo>
                <a:lnTo>
                  <a:pt x="260" y="152"/>
                </a:lnTo>
                <a:lnTo>
                  <a:pt x="254" y="146"/>
                </a:lnTo>
                <a:lnTo>
                  <a:pt x="254" y="146"/>
                </a:lnTo>
                <a:lnTo>
                  <a:pt x="254" y="140"/>
                </a:lnTo>
                <a:lnTo>
                  <a:pt x="258" y="134"/>
                </a:lnTo>
                <a:lnTo>
                  <a:pt x="258" y="134"/>
                </a:lnTo>
                <a:lnTo>
                  <a:pt x="268" y="122"/>
                </a:lnTo>
                <a:lnTo>
                  <a:pt x="274" y="108"/>
                </a:lnTo>
                <a:lnTo>
                  <a:pt x="280" y="94"/>
                </a:lnTo>
                <a:lnTo>
                  <a:pt x="280" y="78"/>
                </a:lnTo>
                <a:lnTo>
                  <a:pt x="280" y="78"/>
                </a:lnTo>
                <a:lnTo>
                  <a:pt x="280" y="62"/>
                </a:lnTo>
                <a:lnTo>
                  <a:pt x="274" y="48"/>
                </a:lnTo>
                <a:lnTo>
                  <a:pt x="268" y="34"/>
                </a:lnTo>
                <a:lnTo>
                  <a:pt x="258" y="22"/>
                </a:lnTo>
                <a:lnTo>
                  <a:pt x="246" y="14"/>
                </a:lnTo>
                <a:lnTo>
                  <a:pt x="234" y="6"/>
                </a:lnTo>
                <a:lnTo>
                  <a:pt x="218" y="2"/>
                </a:lnTo>
                <a:lnTo>
                  <a:pt x="202" y="0"/>
                </a:lnTo>
                <a:lnTo>
                  <a:pt x="202" y="0"/>
                </a:lnTo>
                <a:lnTo>
                  <a:pt x="188" y="2"/>
                </a:lnTo>
                <a:lnTo>
                  <a:pt x="172" y="6"/>
                </a:lnTo>
                <a:lnTo>
                  <a:pt x="160" y="14"/>
                </a:lnTo>
                <a:lnTo>
                  <a:pt x="148" y="22"/>
                </a:lnTo>
                <a:lnTo>
                  <a:pt x="138" y="34"/>
                </a:lnTo>
                <a:lnTo>
                  <a:pt x="130" y="48"/>
                </a:lnTo>
                <a:lnTo>
                  <a:pt x="126" y="62"/>
                </a:lnTo>
                <a:lnTo>
                  <a:pt x="124" y="78"/>
                </a:lnTo>
                <a:lnTo>
                  <a:pt x="124" y="78"/>
                </a:lnTo>
                <a:lnTo>
                  <a:pt x="126" y="94"/>
                </a:lnTo>
                <a:lnTo>
                  <a:pt x="130" y="108"/>
                </a:lnTo>
                <a:lnTo>
                  <a:pt x="138" y="122"/>
                </a:lnTo>
                <a:lnTo>
                  <a:pt x="148" y="134"/>
                </a:lnTo>
                <a:lnTo>
                  <a:pt x="148" y="134"/>
                </a:lnTo>
                <a:lnTo>
                  <a:pt x="152" y="140"/>
                </a:lnTo>
                <a:lnTo>
                  <a:pt x="150" y="146"/>
                </a:lnTo>
                <a:lnTo>
                  <a:pt x="150" y="146"/>
                </a:lnTo>
                <a:lnTo>
                  <a:pt x="146" y="152"/>
                </a:lnTo>
                <a:lnTo>
                  <a:pt x="140" y="154"/>
                </a:lnTo>
                <a:lnTo>
                  <a:pt x="0" y="154"/>
                </a:lnTo>
                <a:lnTo>
                  <a:pt x="0" y="154"/>
                </a:lnTo>
                <a:lnTo>
                  <a:pt x="2" y="222"/>
                </a:lnTo>
                <a:lnTo>
                  <a:pt x="8" y="290"/>
                </a:lnTo>
                <a:lnTo>
                  <a:pt x="18" y="358"/>
                </a:lnTo>
                <a:lnTo>
                  <a:pt x="30" y="424"/>
                </a:lnTo>
                <a:lnTo>
                  <a:pt x="46" y="488"/>
                </a:lnTo>
                <a:lnTo>
                  <a:pt x="64" y="552"/>
                </a:lnTo>
                <a:lnTo>
                  <a:pt x="84" y="614"/>
                </a:lnTo>
                <a:lnTo>
                  <a:pt x="110" y="674"/>
                </a:lnTo>
                <a:lnTo>
                  <a:pt x="136" y="734"/>
                </a:lnTo>
                <a:lnTo>
                  <a:pt x="166" y="792"/>
                </a:lnTo>
                <a:lnTo>
                  <a:pt x="198" y="848"/>
                </a:lnTo>
                <a:lnTo>
                  <a:pt x="234" y="902"/>
                </a:lnTo>
                <a:lnTo>
                  <a:pt x="272" y="954"/>
                </a:lnTo>
                <a:lnTo>
                  <a:pt x="310" y="1004"/>
                </a:lnTo>
                <a:lnTo>
                  <a:pt x="354" y="1054"/>
                </a:lnTo>
                <a:lnTo>
                  <a:pt x="398" y="1100"/>
                </a:lnTo>
                <a:lnTo>
                  <a:pt x="444" y="1144"/>
                </a:lnTo>
                <a:lnTo>
                  <a:pt x="492" y="1186"/>
                </a:lnTo>
                <a:lnTo>
                  <a:pt x="544" y="1226"/>
                </a:lnTo>
                <a:lnTo>
                  <a:pt x="596" y="1264"/>
                </a:lnTo>
                <a:lnTo>
                  <a:pt x="650" y="1298"/>
                </a:lnTo>
                <a:lnTo>
                  <a:pt x="706" y="1332"/>
                </a:lnTo>
                <a:lnTo>
                  <a:pt x="764" y="1360"/>
                </a:lnTo>
                <a:lnTo>
                  <a:pt x="824" y="1388"/>
                </a:lnTo>
                <a:lnTo>
                  <a:pt x="884" y="1412"/>
                </a:lnTo>
                <a:lnTo>
                  <a:pt x="946" y="1434"/>
                </a:lnTo>
                <a:lnTo>
                  <a:pt x="1010" y="1452"/>
                </a:lnTo>
                <a:lnTo>
                  <a:pt x="1074" y="1468"/>
                </a:lnTo>
                <a:lnTo>
                  <a:pt x="1140" y="1480"/>
                </a:lnTo>
                <a:lnTo>
                  <a:pt x="1206" y="1488"/>
                </a:lnTo>
                <a:lnTo>
                  <a:pt x="1274" y="1494"/>
                </a:lnTo>
                <a:lnTo>
                  <a:pt x="1344" y="1496"/>
                </a:lnTo>
                <a:lnTo>
                  <a:pt x="1344" y="1382"/>
                </a:lnTo>
                <a:lnTo>
                  <a:pt x="1344" y="1382"/>
                </a:lnTo>
                <a:lnTo>
                  <a:pt x="1332" y="1388"/>
                </a:lnTo>
                <a:lnTo>
                  <a:pt x="1318" y="1394"/>
                </a:lnTo>
                <a:lnTo>
                  <a:pt x="1306" y="1396"/>
                </a:lnTo>
                <a:lnTo>
                  <a:pt x="1292" y="1398"/>
                </a:lnTo>
                <a:lnTo>
                  <a:pt x="1292" y="139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>
            <a:gradFill>
              <a:gsLst>
                <a:gs pos="0">
                  <a:srgbClr val="FBCFAF"/>
                </a:gs>
                <a:gs pos="100000">
                  <a:srgbClr val="D1C9E0"/>
                </a:gs>
              </a:gsLst>
              <a:lin ang="5400000" scaled="1"/>
            </a:gradFill>
          </a:ln>
          <a:effectLst>
            <a:outerShdw blurRad="76200" dist="254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80636" y="2330312"/>
            <a:ext cx="2589345" cy="2627762"/>
            <a:chOff x="4798756" y="2114937"/>
            <a:chExt cx="2590481" cy="2628914"/>
          </a:xfrm>
        </p:grpSpPr>
        <p:sp>
          <p:nvSpPr>
            <p:cNvPr id="12" name="矩形 45"/>
            <p:cNvSpPr/>
            <p:nvPr/>
          </p:nvSpPr>
          <p:spPr>
            <a:xfrm rot="19102303">
              <a:off x="4798756" y="2389667"/>
              <a:ext cx="1462907" cy="727599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-1" fmla="*/ 0 w 1511952"/>
                <a:gd name="connsiteY0-2" fmla="*/ 105833 h 401811"/>
                <a:gd name="connsiteX1-3" fmla="*/ 1511952 w 1511952"/>
                <a:gd name="connsiteY1-4" fmla="*/ 105833 h 401811"/>
                <a:gd name="connsiteX2-5" fmla="*/ 1511952 w 1511952"/>
                <a:gd name="connsiteY2-6" fmla="*/ 401811 h 401811"/>
                <a:gd name="connsiteX3-7" fmla="*/ 0 w 1511952"/>
                <a:gd name="connsiteY3-8" fmla="*/ 401811 h 401811"/>
                <a:gd name="connsiteX4-9" fmla="*/ 0 w 1511952"/>
                <a:gd name="connsiteY4-10" fmla="*/ 105833 h 401811"/>
                <a:gd name="connsiteX0-11" fmla="*/ 0 w 1511952"/>
                <a:gd name="connsiteY0-12" fmla="*/ 171524 h 467502"/>
                <a:gd name="connsiteX1-13" fmla="*/ 1511952 w 1511952"/>
                <a:gd name="connsiteY1-14" fmla="*/ 171524 h 467502"/>
                <a:gd name="connsiteX2-15" fmla="*/ 1511952 w 1511952"/>
                <a:gd name="connsiteY2-16" fmla="*/ 467502 h 467502"/>
                <a:gd name="connsiteX3-17" fmla="*/ 0 w 1511952"/>
                <a:gd name="connsiteY3-18" fmla="*/ 467502 h 467502"/>
                <a:gd name="connsiteX4-19" fmla="*/ 0 w 1511952"/>
                <a:gd name="connsiteY4-20" fmla="*/ 171524 h 467502"/>
                <a:gd name="connsiteX0-21" fmla="*/ 0 w 1623871"/>
                <a:gd name="connsiteY0-22" fmla="*/ 216069 h 431085"/>
                <a:gd name="connsiteX1-23" fmla="*/ 1623871 w 1623871"/>
                <a:gd name="connsiteY1-24" fmla="*/ 135107 h 431085"/>
                <a:gd name="connsiteX2-25" fmla="*/ 1623871 w 1623871"/>
                <a:gd name="connsiteY2-26" fmla="*/ 431085 h 431085"/>
                <a:gd name="connsiteX3-27" fmla="*/ 111919 w 1623871"/>
                <a:gd name="connsiteY3-28" fmla="*/ 431085 h 431085"/>
                <a:gd name="connsiteX4-29" fmla="*/ 0 w 1623871"/>
                <a:gd name="connsiteY4-30" fmla="*/ 216069 h 431085"/>
                <a:gd name="connsiteX0-31" fmla="*/ 0 w 1811990"/>
                <a:gd name="connsiteY0-32" fmla="*/ 178613 h 393629"/>
                <a:gd name="connsiteX1-33" fmla="*/ 1811990 w 1811990"/>
                <a:gd name="connsiteY1-34" fmla="*/ 164326 h 393629"/>
                <a:gd name="connsiteX2-35" fmla="*/ 1623871 w 1811990"/>
                <a:gd name="connsiteY2-36" fmla="*/ 393629 h 393629"/>
                <a:gd name="connsiteX3-37" fmla="*/ 111919 w 1811990"/>
                <a:gd name="connsiteY3-38" fmla="*/ 393629 h 393629"/>
                <a:gd name="connsiteX4-39" fmla="*/ 0 w 1811990"/>
                <a:gd name="connsiteY4-40" fmla="*/ 178613 h 393629"/>
                <a:gd name="connsiteX0-41" fmla="*/ 0 w 1811990"/>
                <a:gd name="connsiteY0-42" fmla="*/ 313434 h 528450"/>
                <a:gd name="connsiteX1-43" fmla="*/ 1811990 w 1811990"/>
                <a:gd name="connsiteY1-44" fmla="*/ 299147 h 528450"/>
                <a:gd name="connsiteX2-45" fmla="*/ 1623871 w 1811990"/>
                <a:gd name="connsiteY2-46" fmla="*/ 528450 h 528450"/>
                <a:gd name="connsiteX3-47" fmla="*/ 111919 w 1811990"/>
                <a:gd name="connsiteY3-48" fmla="*/ 528450 h 528450"/>
                <a:gd name="connsiteX4-49" fmla="*/ 0 w 1811990"/>
                <a:gd name="connsiteY4-50" fmla="*/ 313434 h 528450"/>
                <a:gd name="connsiteX0-51" fmla="*/ 0 w 1811990"/>
                <a:gd name="connsiteY0-52" fmla="*/ 416193 h 631209"/>
                <a:gd name="connsiteX1-53" fmla="*/ 1811990 w 1811990"/>
                <a:gd name="connsiteY1-54" fmla="*/ 401906 h 631209"/>
                <a:gd name="connsiteX2-55" fmla="*/ 1623871 w 1811990"/>
                <a:gd name="connsiteY2-56" fmla="*/ 631209 h 631209"/>
                <a:gd name="connsiteX3-57" fmla="*/ 111919 w 1811990"/>
                <a:gd name="connsiteY3-58" fmla="*/ 631209 h 631209"/>
                <a:gd name="connsiteX4-59" fmla="*/ 0 w 1811990"/>
                <a:gd name="connsiteY4-60" fmla="*/ 416193 h 6312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99" spc="20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599" spc="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45"/>
            <p:cNvSpPr/>
            <p:nvPr/>
          </p:nvSpPr>
          <p:spPr>
            <a:xfrm rot="3015817">
              <a:off x="6044902" y="2482590"/>
              <a:ext cx="1462906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-1" fmla="*/ 0 w 1511952"/>
                <a:gd name="connsiteY0-2" fmla="*/ 105833 h 401811"/>
                <a:gd name="connsiteX1-3" fmla="*/ 1511952 w 1511952"/>
                <a:gd name="connsiteY1-4" fmla="*/ 105833 h 401811"/>
                <a:gd name="connsiteX2-5" fmla="*/ 1511952 w 1511952"/>
                <a:gd name="connsiteY2-6" fmla="*/ 401811 h 401811"/>
                <a:gd name="connsiteX3-7" fmla="*/ 0 w 1511952"/>
                <a:gd name="connsiteY3-8" fmla="*/ 401811 h 401811"/>
                <a:gd name="connsiteX4-9" fmla="*/ 0 w 1511952"/>
                <a:gd name="connsiteY4-10" fmla="*/ 105833 h 401811"/>
                <a:gd name="connsiteX0-11" fmla="*/ 0 w 1511952"/>
                <a:gd name="connsiteY0-12" fmla="*/ 171524 h 467502"/>
                <a:gd name="connsiteX1-13" fmla="*/ 1511952 w 1511952"/>
                <a:gd name="connsiteY1-14" fmla="*/ 171524 h 467502"/>
                <a:gd name="connsiteX2-15" fmla="*/ 1511952 w 1511952"/>
                <a:gd name="connsiteY2-16" fmla="*/ 467502 h 467502"/>
                <a:gd name="connsiteX3-17" fmla="*/ 0 w 1511952"/>
                <a:gd name="connsiteY3-18" fmla="*/ 467502 h 467502"/>
                <a:gd name="connsiteX4-19" fmla="*/ 0 w 1511952"/>
                <a:gd name="connsiteY4-20" fmla="*/ 171524 h 467502"/>
                <a:gd name="connsiteX0-21" fmla="*/ 0 w 1623871"/>
                <a:gd name="connsiteY0-22" fmla="*/ 216069 h 431085"/>
                <a:gd name="connsiteX1-23" fmla="*/ 1623871 w 1623871"/>
                <a:gd name="connsiteY1-24" fmla="*/ 135107 h 431085"/>
                <a:gd name="connsiteX2-25" fmla="*/ 1623871 w 1623871"/>
                <a:gd name="connsiteY2-26" fmla="*/ 431085 h 431085"/>
                <a:gd name="connsiteX3-27" fmla="*/ 111919 w 1623871"/>
                <a:gd name="connsiteY3-28" fmla="*/ 431085 h 431085"/>
                <a:gd name="connsiteX4-29" fmla="*/ 0 w 1623871"/>
                <a:gd name="connsiteY4-30" fmla="*/ 216069 h 431085"/>
                <a:gd name="connsiteX0-31" fmla="*/ 0 w 1811990"/>
                <a:gd name="connsiteY0-32" fmla="*/ 178613 h 393629"/>
                <a:gd name="connsiteX1-33" fmla="*/ 1811990 w 1811990"/>
                <a:gd name="connsiteY1-34" fmla="*/ 164326 h 393629"/>
                <a:gd name="connsiteX2-35" fmla="*/ 1623871 w 1811990"/>
                <a:gd name="connsiteY2-36" fmla="*/ 393629 h 393629"/>
                <a:gd name="connsiteX3-37" fmla="*/ 111919 w 1811990"/>
                <a:gd name="connsiteY3-38" fmla="*/ 393629 h 393629"/>
                <a:gd name="connsiteX4-39" fmla="*/ 0 w 1811990"/>
                <a:gd name="connsiteY4-40" fmla="*/ 178613 h 393629"/>
                <a:gd name="connsiteX0-41" fmla="*/ 0 w 1811990"/>
                <a:gd name="connsiteY0-42" fmla="*/ 313434 h 528450"/>
                <a:gd name="connsiteX1-43" fmla="*/ 1811990 w 1811990"/>
                <a:gd name="connsiteY1-44" fmla="*/ 299147 h 528450"/>
                <a:gd name="connsiteX2-45" fmla="*/ 1623871 w 1811990"/>
                <a:gd name="connsiteY2-46" fmla="*/ 528450 h 528450"/>
                <a:gd name="connsiteX3-47" fmla="*/ 111919 w 1811990"/>
                <a:gd name="connsiteY3-48" fmla="*/ 528450 h 528450"/>
                <a:gd name="connsiteX4-49" fmla="*/ 0 w 1811990"/>
                <a:gd name="connsiteY4-50" fmla="*/ 313434 h 528450"/>
                <a:gd name="connsiteX0-51" fmla="*/ 0 w 1811990"/>
                <a:gd name="connsiteY0-52" fmla="*/ 416193 h 631209"/>
                <a:gd name="connsiteX1-53" fmla="*/ 1811990 w 1811990"/>
                <a:gd name="connsiteY1-54" fmla="*/ 401906 h 631209"/>
                <a:gd name="connsiteX2-55" fmla="*/ 1623871 w 1811990"/>
                <a:gd name="connsiteY2-56" fmla="*/ 631209 h 631209"/>
                <a:gd name="connsiteX3-57" fmla="*/ 111919 w 1811990"/>
                <a:gd name="connsiteY3-58" fmla="*/ 631209 h 631209"/>
                <a:gd name="connsiteX4-59" fmla="*/ 0 w 1811990"/>
                <a:gd name="connsiteY4-60" fmla="*/ 416193 h 6312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99" spc="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599" spc="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45"/>
            <p:cNvSpPr/>
            <p:nvPr/>
          </p:nvSpPr>
          <p:spPr>
            <a:xfrm rot="8284992">
              <a:off x="5926330" y="3698643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-1" fmla="*/ 0 w 1511952"/>
                <a:gd name="connsiteY0-2" fmla="*/ 105833 h 401811"/>
                <a:gd name="connsiteX1-3" fmla="*/ 1511952 w 1511952"/>
                <a:gd name="connsiteY1-4" fmla="*/ 105833 h 401811"/>
                <a:gd name="connsiteX2-5" fmla="*/ 1511952 w 1511952"/>
                <a:gd name="connsiteY2-6" fmla="*/ 401811 h 401811"/>
                <a:gd name="connsiteX3-7" fmla="*/ 0 w 1511952"/>
                <a:gd name="connsiteY3-8" fmla="*/ 401811 h 401811"/>
                <a:gd name="connsiteX4-9" fmla="*/ 0 w 1511952"/>
                <a:gd name="connsiteY4-10" fmla="*/ 105833 h 401811"/>
                <a:gd name="connsiteX0-11" fmla="*/ 0 w 1511952"/>
                <a:gd name="connsiteY0-12" fmla="*/ 171524 h 467502"/>
                <a:gd name="connsiteX1-13" fmla="*/ 1511952 w 1511952"/>
                <a:gd name="connsiteY1-14" fmla="*/ 171524 h 467502"/>
                <a:gd name="connsiteX2-15" fmla="*/ 1511952 w 1511952"/>
                <a:gd name="connsiteY2-16" fmla="*/ 467502 h 467502"/>
                <a:gd name="connsiteX3-17" fmla="*/ 0 w 1511952"/>
                <a:gd name="connsiteY3-18" fmla="*/ 467502 h 467502"/>
                <a:gd name="connsiteX4-19" fmla="*/ 0 w 1511952"/>
                <a:gd name="connsiteY4-20" fmla="*/ 171524 h 467502"/>
                <a:gd name="connsiteX0-21" fmla="*/ 0 w 1623871"/>
                <a:gd name="connsiteY0-22" fmla="*/ 216069 h 431085"/>
                <a:gd name="connsiteX1-23" fmla="*/ 1623871 w 1623871"/>
                <a:gd name="connsiteY1-24" fmla="*/ 135107 h 431085"/>
                <a:gd name="connsiteX2-25" fmla="*/ 1623871 w 1623871"/>
                <a:gd name="connsiteY2-26" fmla="*/ 431085 h 431085"/>
                <a:gd name="connsiteX3-27" fmla="*/ 111919 w 1623871"/>
                <a:gd name="connsiteY3-28" fmla="*/ 431085 h 431085"/>
                <a:gd name="connsiteX4-29" fmla="*/ 0 w 1623871"/>
                <a:gd name="connsiteY4-30" fmla="*/ 216069 h 431085"/>
                <a:gd name="connsiteX0-31" fmla="*/ 0 w 1811990"/>
                <a:gd name="connsiteY0-32" fmla="*/ 178613 h 393629"/>
                <a:gd name="connsiteX1-33" fmla="*/ 1811990 w 1811990"/>
                <a:gd name="connsiteY1-34" fmla="*/ 164326 h 393629"/>
                <a:gd name="connsiteX2-35" fmla="*/ 1623871 w 1811990"/>
                <a:gd name="connsiteY2-36" fmla="*/ 393629 h 393629"/>
                <a:gd name="connsiteX3-37" fmla="*/ 111919 w 1811990"/>
                <a:gd name="connsiteY3-38" fmla="*/ 393629 h 393629"/>
                <a:gd name="connsiteX4-39" fmla="*/ 0 w 1811990"/>
                <a:gd name="connsiteY4-40" fmla="*/ 178613 h 393629"/>
                <a:gd name="connsiteX0-41" fmla="*/ 0 w 1811990"/>
                <a:gd name="connsiteY0-42" fmla="*/ 313434 h 528450"/>
                <a:gd name="connsiteX1-43" fmla="*/ 1811990 w 1811990"/>
                <a:gd name="connsiteY1-44" fmla="*/ 299147 h 528450"/>
                <a:gd name="connsiteX2-45" fmla="*/ 1623871 w 1811990"/>
                <a:gd name="connsiteY2-46" fmla="*/ 528450 h 528450"/>
                <a:gd name="connsiteX3-47" fmla="*/ 111919 w 1811990"/>
                <a:gd name="connsiteY3-48" fmla="*/ 528450 h 528450"/>
                <a:gd name="connsiteX4-49" fmla="*/ 0 w 1811990"/>
                <a:gd name="connsiteY4-50" fmla="*/ 313434 h 528450"/>
                <a:gd name="connsiteX0-51" fmla="*/ 0 w 1811990"/>
                <a:gd name="connsiteY0-52" fmla="*/ 416193 h 631209"/>
                <a:gd name="connsiteX1-53" fmla="*/ 1811990 w 1811990"/>
                <a:gd name="connsiteY1-54" fmla="*/ 401906 h 631209"/>
                <a:gd name="connsiteX2-55" fmla="*/ 1623871 w 1811990"/>
                <a:gd name="connsiteY2-56" fmla="*/ 631209 h 631209"/>
                <a:gd name="connsiteX3-57" fmla="*/ 111919 w 1811990"/>
                <a:gd name="connsiteY3-58" fmla="*/ 631209 h 631209"/>
                <a:gd name="connsiteX4-59" fmla="*/ 0 w 1811990"/>
                <a:gd name="connsiteY4-60" fmla="*/ 416193 h 6312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99" spc="20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599" spc="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45"/>
            <p:cNvSpPr/>
            <p:nvPr/>
          </p:nvSpPr>
          <p:spPr>
            <a:xfrm rot="13772023">
              <a:off x="4744301" y="3648598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-1" fmla="*/ 0 w 1511952"/>
                <a:gd name="connsiteY0-2" fmla="*/ 105833 h 401811"/>
                <a:gd name="connsiteX1-3" fmla="*/ 1511952 w 1511952"/>
                <a:gd name="connsiteY1-4" fmla="*/ 105833 h 401811"/>
                <a:gd name="connsiteX2-5" fmla="*/ 1511952 w 1511952"/>
                <a:gd name="connsiteY2-6" fmla="*/ 401811 h 401811"/>
                <a:gd name="connsiteX3-7" fmla="*/ 0 w 1511952"/>
                <a:gd name="connsiteY3-8" fmla="*/ 401811 h 401811"/>
                <a:gd name="connsiteX4-9" fmla="*/ 0 w 1511952"/>
                <a:gd name="connsiteY4-10" fmla="*/ 105833 h 401811"/>
                <a:gd name="connsiteX0-11" fmla="*/ 0 w 1511952"/>
                <a:gd name="connsiteY0-12" fmla="*/ 171524 h 467502"/>
                <a:gd name="connsiteX1-13" fmla="*/ 1511952 w 1511952"/>
                <a:gd name="connsiteY1-14" fmla="*/ 171524 h 467502"/>
                <a:gd name="connsiteX2-15" fmla="*/ 1511952 w 1511952"/>
                <a:gd name="connsiteY2-16" fmla="*/ 467502 h 467502"/>
                <a:gd name="connsiteX3-17" fmla="*/ 0 w 1511952"/>
                <a:gd name="connsiteY3-18" fmla="*/ 467502 h 467502"/>
                <a:gd name="connsiteX4-19" fmla="*/ 0 w 1511952"/>
                <a:gd name="connsiteY4-20" fmla="*/ 171524 h 467502"/>
                <a:gd name="connsiteX0-21" fmla="*/ 0 w 1623871"/>
                <a:gd name="connsiteY0-22" fmla="*/ 216069 h 431085"/>
                <a:gd name="connsiteX1-23" fmla="*/ 1623871 w 1623871"/>
                <a:gd name="connsiteY1-24" fmla="*/ 135107 h 431085"/>
                <a:gd name="connsiteX2-25" fmla="*/ 1623871 w 1623871"/>
                <a:gd name="connsiteY2-26" fmla="*/ 431085 h 431085"/>
                <a:gd name="connsiteX3-27" fmla="*/ 111919 w 1623871"/>
                <a:gd name="connsiteY3-28" fmla="*/ 431085 h 431085"/>
                <a:gd name="connsiteX4-29" fmla="*/ 0 w 1623871"/>
                <a:gd name="connsiteY4-30" fmla="*/ 216069 h 431085"/>
                <a:gd name="connsiteX0-31" fmla="*/ 0 w 1811990"/>
                <a:gd name="connsiteY0-32" fmla="*/ 178613 h 393629"/>
                <a:gd name="connsiteX1-33" fmla="*/ 1811990 w 1811990"/>
                <a:gd name="connsiteY1-34" fmla="*/ 164326 h 393629"/>
                <a:gd name="connsiteX2-35" fmla="*/ 1623871 w 1811990"/>
                <a:gd name="connsiteY2-36" fmla="*/ 393629 h 393629"/>
                <a:gd name="connsiteX3-37" fmla="*/ 111919 w 1811990"/>
                <a:gd name="connsiteY3-38" fmla="*/ 393629 h 393629"/>
                <a:gd name="connsiteX4-39" fmla="*/ 0 w 1811990"/>
                <a:gd name="connsiteY4-40" fmla="*/ 178613 h 393629"/>
                <a:gd name="connsiteX0-41" fmla="*/ 0 w 1811990"/>
                <a:gd name="connsiteY0-42" fmla="*/ 313434 h 528450"/>
                <a:gd name="connsiteX1-43" fmla="*/ 1811990 w 1811990"/>
                <a:gd name="connsiteY1-44" fmla="*/ 299147 h 528450"/>
                <a:gd name="connsiteX2-45" fmla="*/ 1623871 w 1811990"/>
                <a:gd name="connsiteY2-46" fmla="*/ 528450 h 528450"/>
                <a:gd name="connsiteX3-47" fmla="*/ 111919 w 1811990"/>
                <a:gd name="connsiteY3-48" fmla="*/ 528450 h 528450"/>
                <a:gd name="connsiteX4-49" fmla="*/ 0 w 1811990"/>
                <a:gd name="connsiteY4-50" fmla="*/ 313434 h 528450"/>
                <a:gd name="connsiteX0-51" fmla="*/ 0 w 1811990"/>
                <a:gd name="connsiteY0-52" fmla="*/ 416193 h 631209"/>
                <a:gd name="connsiteX1-53" fmla="*/ 1811990 w 1811990"/>
                <a:gd name="connsiteY1-54" fmla="*/ 401906 h 631209"/>
                <a:gd name="connsiteX2-55" fmla="*/ 1623871 w 1811990"/>
                <a:gd name="connsiteY2-56" fmla="*/ 631209 h 631209"/>
                <a:gd name="connsiteX3-57" fmla="*/ 111919 w 1811990"/>
                <a:gd name="connsiteY3-58" fmla="*/ 631209 h 631209"/>
                <a:gd name="connsiteX4-59" fmla="*/ 0 w 1811990"/>
                <a:gd name="connsiteY4-60" fmla="*/ 416193 h 6312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99" spc="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599" spc="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椭圆 20" descr="D:\51PPT模板网\51pptmoban.com\图片.jpg"/>
          <p:cNvSpPr/>
          <p:nvPr/>
        </p:nvSpPr>
        <p:spPr>
          <a:xfrm>
            <a:off x="5137273" y="2679291"/>
            <a:ext cx="1880074" cy="188007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1A9B7B-D99C-F704-06A1-3113CB5FB6BA}"/>
              </a:ext>
            </a:extLst>
          </p:cNvPr>
          <p:cNvGrpSpPr/>
          <p:nvPr/>
        </p:nvGrpSpPr>
        <p:grpSpPr>
          <a:xfrm>
            <a:off x="7387923" y="1892051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AE5D629-E160-976F-6F33-92F5AAD928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3B11581-BFDB-9766-8C50-54839DD0A4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9C09D8-3ECE-C503-0B14-927408F5AB97}"/>
              </a:ext>
            </a:extLst>
          </p:cNvPr>
          <p:cNvGrpSpPr/>
          <p:nvPr/>
        </p:nvGrpSpPr>
        <p:grpSpPr>
          <a:xfrm>
            <a:off x="1848502" y="1822344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BAB73A-D885-D17D-1DA1-7E1B6E5FD5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9BEC24-4DB3-3F8B-A70E-D6C19F4E46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4D3BA62-D1C6-709E-73A5-A21315863EF1}"/>
              </a:ext>
            </a:extLst>
          </p:cNvPr>
          <p:cNvGrpSpPr/>
          <p:nvPr/>
        </p:nvGrpSpPr>
        <p:grpSpPr>
          <a:xfrm>
            <a:off x="7387923" y="4626619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18D4EE-015F-0E31-2126-543C6A47C0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7B25C23-931A-A800-A9CC-5CFE927993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0A2E45E-23F6-3B35-1D46-20DC24B4F38A}"/>
              </a:ext>
            </a:extLst>
          </p:cNvPr>
          <p:cNvGrpSpPr/>
          <p:nvPr/>
        </p:nvGrpSpPr>
        <p:grpSpPr>
          <a:xfrm>
            <a:off x="1848502" y="4556912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4F57406-7B01-5950-35BF-E6513449F8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126BC6-726A-33C8-F570-348E43CEE9B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06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f1do3yg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D1C9E0"/>
            </a:gs>
            <a:gs pos="100000">
              <a:schemeClr val="accent2">
                <a:lumMod val="60000"/>
                <a:lumOff val="40000"/>
              </a:schemeClr>
            </a:gs>
          </a:gsLst>
          <a:lin ang="2700000" scaled="1"/>
          <a:tileRect/>
        </a:gradFill>
        <a:ln w="12700">
          <a:solidFill>
            <a:schemeClr val="bg1"/>
          </a:solidFill>
        </a:ln>
        <a:effectLst>
          <a:outerShdw blurRad="76200" dist="25400" dir="2700000" algn="tl" rotWithShape="0">
            <a:prstClr val="black">
              <a:alpha val="12000"/>
            </a:prstClr>
          </a:outerShdw>
        </a:effectLst>
      </a:spPr>
      <a:bodyPr rtlCol="0" anchor="ctr"/>
      <a:lstStyle>
        <a:defPPr algn="ctr">
          <a:defRPr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2215</Words>
  <Application>Microsoft Office PowerPoint</Application>
  <PresentationFormat>宽屏</PresentationFormat>
  <Paragraphs>249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简约弥散风工作总结汇报ppt模板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110</cp:revision>
  <dcterms:created xsi:type="dcterms:W3CDTF">2024-01-04T10:55:43Z</dcterms:created>
  <dcterms:modified xsi:type="dcterms:W3CDTF">2024-01-09T13:51:42Z</dcterms:modified>
  <cp:contentStatus>简约弥散风工作总结汇报ppt模板，www.51pptmoban.com</cp:contentStatus>
  <cp:version>51pptmoban.com（V51-010901版）</cp:version>
</cp:coreProperties>
</file>