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2" r:id="rId2"/>
    <p:sldId id="287" r:id="rId3"/>
    <p:sldId id="288" r:id="rId4"/>
    <p:sldId id="289" r:id="rId5"/>
    <p:sldId id="290" r:id="rId6"/>
    <p:sldId id="291" r:id="rId7"/>
    <p:sldId id="292" r:id="rId8"/>
    <p:sldId id="294" r:id="rId9"/>
    <p:sldId id="293" r:id="rId10"/>
    <p:sldId id="295" r:id="rId11"/>
    <p:sldId id="296" r:id="rId12"/>
    <p:sldId id="300" r:id="rId13"/>
    <p:sldId id="305" r:id="rId14"/>
    <p:sldId id="297" r:id="rId15"/>
    <p:sldId id="298" r:id="rId16"/>
    <p:sldId id="301" r:id="rId17"/>
    <p:sldId id="303" r:id="rId18"/>
    <p:sldId id="306" r:id="rId19"/>
    <p:sldId id="302" r:id="rId20"/>
    <p:sldId id="304" r:id="rId21"/>
    <p:sldId id="307" r:id="rId22"/>
    <p:sldId id="308" r:id="rId23"/>
    <p:sldId id="309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597" userDrawn="1">
          <p15:clr>
            <a:srgbClr val="A4A3A4"/>
          </p15:clr>
        </p15:guide>
        <p15:guide id="5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1C09"/>
    <a:srgbClr val="F0A68A"/>
    <a:srgbClr val="D10B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108" y="702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03981-C1A8-4328-98B0-F2AD433E9669}" type="datetimeFigureOut">
              <a:rPr lang="zh-CN" altLang="en-US" smtClean="0"/>
              <a:t>2024/1/10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F6E78-90EB-4016-8B46-2BEF08DB3E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22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87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710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907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3311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376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694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0070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118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8465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600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511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417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3017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878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0004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4613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877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03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809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653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621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830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F6E78-90EB-4016-8B46-2BEF08DB3E1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419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E52F0F-1A33-9EB2-AA6C-F6C2C919E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F59E-FC9F-4843-BA6F-989D8209C070}" type="datetimeFigureOut">
              <a:rPr lang="zh-CN" altLang="en-US" smtClean="0"/>
              <a:t>2024/1/10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D131D7-54D9-4508-059B-2B8484DF4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95235E-2482-E417-FD3B-007394E3B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2969-30BA-4ADD-B699-093F05FE1A8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E9697E1-EAD8-25BC-A1FA-BF83E87CD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650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E52F0F-1A33-9EB2-AA6C-F6C2C919E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F59E-FC9F-4843-BA6F-989D8209C070}" type="datetimeFigureOut">
              <a:rPr lang="zh-CN" altLang="en-US" smtClean="0"/>
              <a:t>2024/1/10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D131D7-54D9-4508-059B-2B8484DF4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95235E-2482-E417-FD3B-007394E3B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32969-30BA-4ADD-B699-093F05FE1A8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E9697E1-EAD8-25BC-A1FA-BF83E87CD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74DE2A9-4FBD-33D7-90AA-F9D1B4A3C7BA}"/>
              </a:ext>
            </a:extLst>
          </p:cNvPr>
          <p:cNvSpPr/>
          <p:nvPr userDrawn="1"/>
        </p:nvSpPr>
        <p:spPr>
          <a:xfrm rot="10800000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6858000 h 6858000"/>
              <a:gd name="connsiteX1" fmla="*/ 0 w 12192000"/>
              <a:gd name="connsiteY1" fmla="*/ 6858000 h 6858000"/>
              <a:gd name="connsiteX2" fmla="*/ 0 w 12192000"/>
              <a:gd name="connsiteY2" fmla="*/ 0 h 6858000"/>
              <a:gd name="connsiteX3" fmla="*/ 12192000 w 12192000"/>
              <a:gd name="connsiteY3" fmla="*/ 0 h 6858000"/>
              <a:gd name="connsiteX4" fmla="*/ 12192000 w 12192000"/>
              <a:gd name="connsiteY4" fmla="*/ 1 h 6858000"/>
              <a:gd name="connsiteX5" fmla="*/ 1 w 12192000"/>
              <a:gd name="connsiteY5" fmla="*/ 1 h 6858000"/>
              <a:gd name="connsiteX6" fmla="*/ 1 w 12192000"/>
              <a:gd name="connsiteY6" fmla="*/ 1798369 h 6858000"/>
              <a:gd name="connsiteX7" fmla="*/ 86503 w 12192000"/>
              <a:gd name="connsiteY7" fmla="*/ 1725017 h 6858000"/>
              <a:gd name="connsiteX8" fmla="*/ 12060919 w 12192000"/>
              <a:gd name="connsiteY8" fmla="*/ 63562 h 6858000"/>
              <a:gd name="connsiteX9" fmla="*/ 12192000 w 12192000"/>
              <a:gd name="connsiteY9" fmla="*/ 18234 h 6858000"/>
              <a:gd name="connsiteX10" fmla="*/ 12192000 w 12192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1219200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1"/>
                </a:lnTo>
                <a:lnTo>
                  <a:pt x="1" y="1"/>
                </a:lnTo>
                <a:lnTo>
                  <a:pt x="1" y="1798369"/>
                </a:lnTo>
                <a:lnTo>
                  <a:pt x="86503" y="1725017"/>
                </a:lnTo>
                <a:cubicBezTo>
                  <a:pt x="2977414" y="-636308"/>
                  <a:pt x="6604971" y="1829173"/>
                  <a:pt x="12060919" y="63562"/>
                </a:cubicBezTo>
                <a:lnTo>
                  <a:pt x="12192000" y="18234"/>
                </a:lnTo>
                <a:lnTo>
                  <a:pt x="12192000" y="6858000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chemeClr val="bg1">
                  <a:alpha val="94000"/>
                </a:schemeClr>
              </a:gs>
            </a:gsLst>
            <a:lin ang="5400000" scaled="1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E56ABA9D-09A1-6747-5840-7CC3347AEC31}"/>
              </a:ext>
            </a:extLst>
          </p:cNvPr>
          <p:cNvSpPr/>
          <p:nvPr userDrawn="1"/>
        </p:nvSpPr>
        <p:spPr>
          <a:xfrm rot="10800000">
            <a:off x="0" y="5101771"/>
            <a:ext cx="12192000" cy="188686"/>
          </a:xfrm>
          <a:custGeom>
            <a:avLst/>
            <a:gdLst>
              <a:gd name="connsiteX0" fmla="*/ 1 w 12192000"/>
              <a:gd name="connsiteY0" fmla="*/ 188686 h 188686"/>
              <a:gd name="connsiteX1" fmla="*/ 0 w 12192000"/>
              <a:gd name="connsiteY1" fmla="*/ 188686 h 188686"/>
              <a:gd name="connsiteX2" fmla="*/ 0 w 12192000"/>
              <a:gd name="connsiteY2" fmla="*/ 0 h 188686"/>
              <a:gd name="connsiteX3" fmla="*/ 12192000 w 12192000"/>
              <a:gd name="connsiteY3" fmla="*/ 0 h 188686"/>
              <a:gd name="connsiteX4" fmla="*/ 12192000 w 12192000"/>
              <a:gd name="connsiteY4" fmla="*/ 1 h 188686"/>
              <a:gd name="connsiteX5" fmla="*/ 1 w 12192000"/>
              <a:gd name="connsiteY5" fmla="*/ 1 h 188686"/>
              <a:gd name="connsiteX6" fmla="*/ 1 w 12192000"/>
              <a:gd name="connsiteY6" fmla="*/ 188686 h 18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88686">
                <a:moveTo>
                  <a:pt x="1" y="188686"/>
                </a:moveTo>
                <a:lnTo>
                  <a:pt x="0" y="188686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1"/>
                </a:lnTo>
                <a:lnTo>
                  <a:pt x="1" y="1"/>
                </a:lnTo>
                <a:lnTo>
                  <a:pt x="1" y="188686"/>
                </a:lnTo>
                <a:close/>
              </a:path>
            </a:pathLst>
          </a:custGeom>
          <a:solidFill>
            <a:srgbClr val="D10B02"/>
          </a:soli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383B9A0-F26C-D854-CA7E-309946D62D63}"/>
              </a:ext>
            </a:extLst>
          </p:cNvPr>
          <p:cNvGrpSpPr/>
          <p:nvPr/>
        </p:nvGrpSpPr>
        <p:grpSpPr>
          <a:xfrm>
            <a:off x="-268354" y="-108252"/>
            <a:ext cx="3779852" cy="702759"/>
            <a:chOff x="1821985" y="2336951"/>
            <a:chExt cx="4434679" cy="509648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3BC641B0-C29A-BA2C-743A-1DB0784CDBFF}"/>
                </a:ext>
              </a:extLst>
            </p:cNvPr>
            <p:cNvSpPr/>
            <p:nvPr/>
          </p:nvSpPr>
          <p:spPr>
            <a:xfrm>
              <a:off x="1821986" y="2336951"/>
              <a:ext cx="4207711" cy="509648"/>
            </a:xfrm>
            <a:prstGeom prst="parallelogram">
              <a:avLst>
                <a:gd name="adj" fmla="val 34375"/>
              </a:avLst>
            </a:prstGeom>
            <a:solidFill>
              <a:srgbClr val="D10B0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86F71E24-617E-4F8D-E0BE-E1ED01DB78FC}"/>
                </a:ext>
              </a:extLst>
            </p:cNvPr>
            <p:cNvSpPr/>
            <p:nvPr/>
          </p:nvSpPr>
          <p:spPr>
            <a:xfrm>
              <a:off x="1821985" y="2407108"/>
              <a:ext cx="4434679" cy="369333"/>
            </a:xfrm>
            <a:prstGeom prst="parallelogram">
              <a:avLst>
                <a:gd name="adj" fmla="val 34375"/>
              </a:avLst>
            </a:prstGeom>
            <a:gradFill>
              <a:gsLst>
                <a:gs pos="90000">
                  <a:srgbClr val="F0A68A"/>
                </a:gs>
                <a:gs pos="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18276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8447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FE18CF9-1F4C-1D91-3EC5-5904A819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ADCFF7-28D7-A1D4-A6EF-BC1F9B7B0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272B9B-35AA-998E-FB41-7087120A0F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F59E-FC9F-4843-BA6F-989D8209C070}" type="datetimeFigureOut">
              <a:rPr lang="zh-CN" altLang="en-US" smtClean="0"/>
              <a:t>2024/1/10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C64D4C-255E-13EF-491F-3FAB9E62D7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8975B2-69A5-A89D-6BD0-DE12DE8F7F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32969-30BA-4ADD-B699-093F05FE1A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5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067068B8-0720-C6C3-92A7-173E1EA48BD7}"/>
              </a:ext>
            </a:extLst>
          </p:cNvPr>
          <p:cNvSpPr/>
          <p:nvPr/>
        </p:nvSpPr>
        <p:spPr>
          <a:xfrm rot="18004988">
            <a:off x="5875075" y="784362"/>
            <a:ext cx="3148229" cy="2880153"/>
          </a:xfrm>
          <a:custGeom>
            <a:avLst/>
            <a:gdLst>
              <a:gd name="connsiteX0" fmla="*/ 0 w 1752600"/>
              <a:gd name="connsiteY0" fmla="*/ 0 h 619125"/>
              <a:gd name="connsiteX1" fmla="*/ 1752600 w 1752600"/>
              <a:gd name="connsiteY1" fmla="*/ 447675 h 619125"/>
              <a:gd name="connsiteX2" fmla="*/ 1504950 w 1752600"/>
              <a:gd name="connsiteY2" fmla="*/ 528637 h 619125"/>
              <a:gd name="connsiteX3" fmla="*/ 1657350 w 1752600"/>
              <a:gd name="connsiteY3" fmla="*/ 619125 h 619125"/>
              <a:gd name="connsiteX4" fmla="*/ 0 w 1752600"/>
              <a:gd name="connsiteY4" fmla="*/ 0 h 619125"/>
              <a:gd name="connsiteX0" fmla="*/ 0 w 1752600"/>
              <a:gd name="connsiteY0" fmla="*/ 62082 h 681207"/>
              <a:gd name="connsiteX1" fmla="*/ 1752600 w 1752600"/>
              <a:gd name="connsiteY1" fmla="*/ 509757 h 681207"/>
              <a:gd name="connsiteX2" fmla="*/ 1504950 w 1752600"/>
              <a:gd name="connsiteY2" fmla="*/ 590719 h 681207"/>
              <a:gd name="connsiteX3" fmla="*/ 1657350 w 1752600"/>
              <a:gd name="connsiteY3" fmla="*/ 681207 h 681207"/>
              <a:gd name="connsiteX4" fmla="*/ 0 w 1752600"/>
              <a:gd name="connsiteY4" fmla="*/ 62082 h 681207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76156"/>
              <a:gd name="connsiteX1" fmla="*/ 1752600 w 1752600"/>
              <a:gd name="connsiteY1" fmla="*/ 494256 h 676156"/>
              <a:gd name="connsiteX2" fmla="*/ 1504950 w 1752600"/>
              <a:gd name="connsiteY2" fmla="*/ 575218 h 676156"/>
              <a:gd name="connsiteX3" fmla="*/ 1657350 w 1752600"/>
              <a:gd name="connsiteY3" fmla="*/ 665706 h 676156"/>
              <a:gd name="connsiteX4" fmla="*/ 0 w 1752600"/>
              <a:gd name="connsiteY4" fmla="*/ 46581 h 676156"/>
              <a:gd name="connsiteX0" fmla="*/ 0 w 1752600"/>
              <a:gd name="connsiteY0" fmla="*/ 46581 h 673539"/>
              <a:gd name="connsiteX1" fmla="*/ 1752600 w 1752600"/>
              <a:gd name="connsiteY1" fmla="*/ 494256 h 673539"/>
              <a:gd name="connsiteX2" fmla="*/ 1504950 w 1752600"/>
              <a:gd name="connsiteY2" fmla="*/ 575218 h 673539"/>
              <a:gd name="connsiteX3" fmla="*/ 1657350 w 1752600"/>
              <a:gd name="connsiteY3" fmla="*/ 665706 h 673539"/>
              <a:gd name="connsiteX4" fmla="*/ 0 w 1752600"/>
              <a:gd name="connsiteY4" fmla="*/ 46581 h 673539"/>
              <a:gd name="connsiteX0" fmla="*/ 0 w 1752600"/>
              <a:gd name="connsiteY0" fmla="*/ 46581 h 672797"/>
              <a:gd name="connsiteX1" fmla="*/ 1752600 w 1752600"/>
              <a:gd name="connsiteY1" fmla="*/ 494256 h 672797"/>
              <a:gd name="connsiteX2" fmla="*/ 1504950 w 1752600"/>
              <a:gd name="connsiteY2" fmla="*/ 575218 h 672797"/>
              <a:gd name="connsiteX3" fmla="*/ 1657350 w 1752600"/>
              <a:gd name="connsiteY3" fmla="*/ 665706 h 672797"/>
              <a:gd name="connsiteX4" fmla="*/ 0 w 1752600"/>
              <a:gd name="connsiteY4" fmla="*/ 46581 h 672797"/>
              <a:gd name="connsiteX0" fmla="*/ 0 w 1752600"/>
              <a:gd name="connsiteY0" fmla="*/ 46581 h 672774"/>
              <a:gd name="connsiteX1" fmla="*/ 1752600 w 1752600"/>
              <a:gd name="connsiteY1" fmla="*/ 494256 h 672774"/>
              <a:gd name="connsiteX2" fmla="*/ 1504950 w 1752600"/>
              <a:gd name="connsiteY2" fmla="*/ 575218 h 672774"/>
              <a:gd name="connsiteX3" fmla="*/ 1657350 w 1752600"/>
              <a:gd name="connsiteY3" fmla="*/ 665706 h 672774"/>
              <a:gd name="connsiteX4" fmla="*/ 0 w 1752600"/>
              <a:gd name="connsiteY4" fmla="*/ 46581 h 672774"/>
              <a:gd name="connsiteX0" fmla="*/ 0 w 1752600"/>
              <a:gd name="connsiteY0" fmla="*/ 46581 h 673895"/>
              <a:gd name="connsiteX1" fmla="*/ 1752600 w 1752600"/>
              <a:gd name="connsiteY1" fmla="*/ 494256 h 673895"/>
              <a:gd name="connsiteX2" fmla="*/ 1504950 w 1752600"/>
              <a:gd name="connsiteY2" fmla="*/ 575218 h 673895"/>
              <a:gd name="connsiteX3" fmla="*/ 1657350 w 1752600"/>
              <a:gd name="connsiteY3" fmla="*/ 665706 h 673895"/>
              <a:gd name="connsiteX4" fmla="*/ 0 w 1752600"/>
              <a:gd name="connsiteY4" fmla="*/ 46581 h 67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673895">
                <a:moveTo>
                  <a:pt x="0" y="46581"/>
                </a:moveTo>
                <a:cubicBezTo>
                  <a:pt x="889000" y="-197101"/>
                  <a:pt x="1196975" y="599825"/>
                  <a:pt x="1752600" y="494256"/>
                </a:cubicBezTo>
                <a:cubicBezTo>
                  <a:pt x="1703388" y="559343"/>
                  <a:pt x="1587500" y="545850"/>
                  <a:pt x="1504950" y="575218"/>
                </a:cubicBezTo>
                <a:cubicBezTo>
                  <a:pt x="1529556" y="607763"/>
                  <a:pt x="1627981" y="628400"/>
                  <a:pt x="1657350" y="665706"/>
                </a:cubicBezTo>
                <a:cubicBezTo>
                  <a:pt x="773906" y="756987"/>
                  <a:pt x="714374" y="55313"/>
                  <a:pt x="0" y="46581"/>
                </a:cubicBezTo>
                <a:close/>
              </a:path>
            </a:pathLst>
          </a:custGeom>
          <a:gradFill flip="none" rotWithShape="1">
            <a:gsLst>
              <a:gs pos="61000">
                <a:srgbClr val="FF0000">
                  <a:alpha val="0"/>
                </a:srgbClr>
              </a:gs>
              <a:gs pos="19000">
                <a:schemeClr val="accent2">
                  <a:lumMod val="20000"/>
                  <a:lumOff val="80000"/>
                </a:schemeClr>
              </a:gs>
            </a:gsLst>
            <a:lin ang="10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7BADE298-E3F9-721E-A380-8E47D70B4457}"/>
              </a:ext>
            </a:extLst>
          </p:cNvPr>
          <p:cNvSpPr/>
          <p:nvPr/>
        </p:nvSpPr>
        <p:spPr>
          <a:xfrm>
            <a:off x="2418078" y="2372650"/>
            <a:ext cx="3829840" cy="1310802"/>
          </a:xfrm>
          <a:custGeom>
            <a:avLst/>
            <a:gdLst>
              <a:gd name="connsiteX0" fmla="*/ 0 w 1362075"/>
              <a:gd name="connsiteY0" fmla="*/ 109537 h 228600"/>
              <a:gd name="connsiteX1" fmla="*/ 1362075 w 1362075"/>
              <a:gd name="connsiteY1" fmla="*/ 0 h 228600"/>
              <a:gd name="connsiteX2" fmla="*/ 142875 w 1362075"/>
              <a:gd name="connsiteY2" fmla="*/ 228600 h 228600"/>
              <a:gd name="connsiteX3" fmla="*/ 161925 w 1362075"/>
              <a:gd name="connsiteY3" fmla="*/ 28575 h 228600"/>
              <a:gd name="connsiteX4" fmla="*/ 0 w 1362075"/>
              <a:gd name="connsiteY4" fmla="*/ 109537 h 228600"/>
              <a:gd name="connsiteX0" fmla="*/ 0 w 1362075"/>
              <a:gd name="connsiteY0" fmla="*/ 259793 h 378856"/>
              <a:gd name="connsiteX1" fmla="*/ 1362075 w 1362075"/>
              <a:gd name="connsiteY1" fmla="*/ 150256 h 378856"/>
              <a:gd name="connsiteX2" fmla="*/ 142875 w 1362075"/>
              <a:gd name="connsiteY2" fmla="*/ 378856 h 378856"/>
              <a:gd name="connsiteX3" fmla="*/ 161925 w 1362075"/>
              <a:gd name="connsiteY3" fmla="*/ 178831 h 378856"/>
              <a:gd name="connsiteX4" fmla="*/ 0 w 1362075"/>
              <a:gd name="connsiteY4" fmla="*/ 259793 h 378856"/>
              <a:gd name="connsiteX0" fmla="*/ 0 w 1362075"/>
              <a:gd name="connsiteY0" fmla="*/ 263560 h 382623"/>
              <a:gd name="connsiteX1" fmla="*/ 1362075 w 1362075"/>
              <a:gd name="connsiteY1" fmla="*/ 154023 h 382623"/>
              <a:gd name="connsiteX2" fmla="*/ 142875 w 1362075"/>
              <a:gd name="connsiteY2" fmla="*/ 382623 h 382623"/>
              <a:gd name="connsiteX3" fmla="*/ 161925 w 1362075"/>
              <a:gd name="connsiteY3" fmla="*/ 182598 h 382623"/>
              <a:gd name="connsiteX4" fmla="*/ 0 w 1362075"/>
              <a:gd name="connsiteY4" fmla="*/ 263560 h 382623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403546">
                <a:moveTo>
                  <a:pt x="0" y="284483"/>
                </a:moveTo>
                <a:cubicBezTo>
                  <a:pt x="332581" y="-297336"/>
                  <a:pt x="974725" y="197170"/>
                  <a:pt x="1362075" y="174946"/>
                </a:cubicBezTo>
                <a:cubicBezTo>
                  <a:pt x="798513" y="424977"/>
                  <a:pt x="432593" y="96364"/>
                  <a:pt x="142875" y="403546"/>
                </a:cubicBezTo>
                <a:cubicBezTo>
                  <a:pt x="106362" y="332109"/>
                  <a:pt x="134144" y="265433"/>
                  <a:pt x="161925" y="203521"/>
                </a:cubicBezTo>
                <a:cubicBezTo>
                  <a:pt x="103187" y="211458"/>
                  <a:pt x="53975" y="243208"/>
                  <a:pt x="0" y="284483"/>
                </a:cubicBezTo>
                <a:close/>
              </a:path>
            </a:pathLst>
          </a:custGeom>
          <a:gradFill flip="none" rotWithShape="1">
            <a:gsLst>
              <a:gs pos="66000">
                <a:schemeClr val="bg1"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19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DCA414E-86E2-7FAF-6F65-BA05AD89197E}"/>
              </a:ext>
            </a:extLst>
          </p:cNvPr>
          <p:cNvSpPr txBox="1"/>
          <p:nvPr/>
        </p:nvSpPr>
        <p:spPr>
          <a:xfrm>
            <a:off x="2930044" y="735911"/>
            <a:ext cx="4968027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1500" i="1" dirty="0">
                <a:gradFill>
                  <a:gsLst>
                    <a:gs pos="100000">
                      <a:srgbClr val="F0A68A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  <a:sym typeface="+mn-lt"/>
              </a:rPr>
              <a:t>初心不改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C76A17C-1176-CF80-56AD-062FFFCB2E27}"/>
              </a:ext>
            </a:extLst>
          </p:cNvPr>
          <p:cNvSpPr txBox="1"/>
          <p:nvPr/>
        </p:nvSpPr>
        <p:spPr>
          <a:xfrm>
            <a:off x="3608780" y="2191494"/>
            <a:ext cx="4974439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 i="1">
                <a:gradFill>
                  <a:gsLst>
                    <a:gs pos="100000">
                      <a:srgbClr val="F0A68A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听党指挥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D5113DB-D7CC-15DC-2B04-6848343BBEC7}"/>
              </a:ext>
            </a:extLst>
          </p:cNvPr>
          <p:cNvGrpSpPr/>
          <p:nvPr/>
        </p:nvGrpSpPr>
        <p:grpSpPr>
          <a:xfrm>
            <a:off x="635647" y="6123872"/>
            <a:ext cx="4378193" cy="315056"/>
            <a:chOff x="6348407" y="4273621"/>
            <a:chExt cx="4378193" cy="31505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EC7D9A8-3095-D958-DDDD-75B2BA60AC34}"/>
                </a:ext>
              </a:extLst>
            </p:cNvPr>
            <p:cNvSpPr txBox="1"/>
            <p:nvPr/>
          </p:nvSpPr>
          <p:spPr>
            <a:xfrm>
              <a:off x="6681875" y="4280900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b="1">
                  <a:solidFill>
                    <a:schemeClr val="accent2">
                      <a:lumMod val="20000"/>
                      <a:lumOff val="80000"/>
                    </a:schemeClr>
                  </a:solidFill>
                </a:defRPr>
              </a:lvl1pPr>
            </a:lstStyle>
            <a:p>
              <a:pPr algn="l"/>
              <a:r>
                <a:rPr lang="zh-CN" altLang="en-US" sz="1400" dirty="0">
                  <a:latin typeface="+mn-ea"/>
                  <a:sym typeface="+mn-lt"/>
                </a:rPr>
                <a:t>汇报</a:t>
              </a:r>
              <a:r>
                <a:rPr lang="zh-CN" altLang="en-US" sz="1400">
                  <a:latin typeface="+mn-ea"/>
                  <a:sym typeface="+mn-lt"/>
                </a:rPr>
                <a:t>人：</a:t>
              </a:r>
              <a:r>
                <a:rPr lang="en-US" altLang="zh-CN" sz="1400" dirty="0">
                  <a:latin typeface="+mn-ea"/>
                  <a:sym typeface="+mn-lt"/>
                </a:rPr>
                <a:t>51PPT</a:t>
              </a:r>
              <a:r>
                <a:rPr lang="zh-CN" altLang="en-US" sz="1400" dirty="0">
                  <a:latin typeface="+mn-ea"/>
                  <a:sym typeface="+mn-lt"/>
                </a:rPr>
                <a:t>模板网</a:t>
              </a:r>
            </a:p>
          </p:txBody>
        </p:sp>
        <p:sp>
          <p:nvSpPr>
            <p:cNvPr id="63" name="iconfont-10019-4889788">
              <a:extLst>
                <a:ext uri="{FF2B5EF4-FFF2-40B4-BE49-F238E27FC236}">
                  <a16:creationId xmlns:a16="http://schemas.microsoft.com/office/drawing/2014/main" id="{5271BDBC-93B6-6B78-5F75-0E446482EA13}"/>
                </a:ext>
              </a:extLst>
            </p:cNvPr>
            <p:cNvSpPr/>
            <p:nvPr/>
          </p:nvSpPr>
          <p:spPr>
            <a:xfrm>
              <a:off x="6348407" y="4273623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>
                <a:cs typeface="+mn-ea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3850425-D9FE-D8BD-F698-AE992392371F}"/>
                </a:ext>
              </a:extLst>
            </p:cNvPr>
            <p:cNvSpPr txBox="1"/>
            <p:nvPr/>
          </p:nvSpPr>
          <p:spPr>
            <a:xfrm>
              <a:off x="9058395" y="4273621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b="1">
                  <a:solidFill>
                    <a:schemeClr val="accent2">
                      <a:lumMod val="20000"/>
                      <a:lumOff val="80000"/>
                    </a:schemeClr>
                  </a:solidFill>
                </a:defRPr>
              </a:lvl1pPr>
            </a:lstStyle>
            <a:p>
              <a:pPr algn="l"/>
              <a:r>
                <a:rPr lang="zh-CN" altLang="en-US" sz="1400" dirty="0">
                  <a:latin typeface="+mn-ea"/>
                  <a:sym typeface="+mn-lt"/>
                </a:rPr>
                <a:t>时间：</a:t>
              </a:r>
              <a:r>
                <a:rPr lang="en-US" altLang="zh-CN" sz="1400" dirty="0">
                  <a:latin typeface="+mn-ea"/>
                  <a:sym typeface="+mn-lt"/>
                </a:rPr>
                <a:t>2024.01.11</a:t>
              </a:r>
              <a:endParaRPr lang="zh-CN" altLang="en-US" sz="1400" dirty="0">
                <a:latin typeface="+mn-ea"/>
                <a:sym typeface="+mn-lt"/>
              </a:endParaRPr>
            </a:p>
          </p:txBody>
        </p:sp>
        <p:sp>
          <p:nvSpPr>
            <p:cNvPr id="65" name="iconfont-11899-5651509">
              <a:extLst>
                <a:ext uri="{FF2B5EF4-FFF2-40B4-BE49-F238E27FC236}">
                  <a16:creationId xmlns:a16="http://schemas.microsoft.com/office/drawing/2014/main" id="{D63614EB-803C-2AFD-33A9-5A1AE17D485D}"/>
                </a:ext>
              </a:extLst>
            </p:cNvPr>
            <p:cNvSpPr/>
            <p:nvPr/>
          </p:nvSpPr>
          <p:spPr>
            <a:xfrm>
              <a:off x="8729781" y="4273625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 dirty="0">
                <a:cs typeface="+mn-ea"/>
              </a:endParaRPr>
            </a:p>
          </p:txBody>
        </p:sp>
      </p:grpSp>
      <p:pic>
        <p:nvPicPr>
          <p:cNvPr id="81" name="图片 80" descr="D:\51PPT模板网\51pptmoban.com\图片.jpg">
            <a:extLst>
              <a:ext uri="{FF2B5EF4-FFF2-40B4-BE49-F238E27FC236}">
                <a16:creationId xmlns:a16="http://schemas.microsoft.com/office/drawing/2014/main" id="{984440FE-988E-26C9-C7E3-CC10F9F415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6728" y="1519960"/>
            <a:ext cx="844467" cy="1030148"/>
          </a:xfrm>
          <a:prstGeom prst="rect">
            <a:avLst/>
          </a:prstGeom>
        </p:spPr>
      </p:pic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F5873BF2-AB29-5A28-FC4C-8C2C6E37F250}"/>
              </a:ext>
            </a:extLst>
          </p:cNvPr>
          <p:cNvSpPr/>
          <p:nvPr/>
        </p:nvSpPr>
        <p:spPr>
          <a:xfrm>
            <a:off x="3871121" y="4324235"/>
            <a:ext cx="4207711" cy="509648"/>
          </a:xfrm>
          <a:prstGeom prst="parallelogram">
            <a:avLst>
              <a:gd name="adj" fmla="val 34375"/>
            </a:avLst>
          </a:pr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2" name="平行四边形 91">
            <a:extLst>
              <a:ext uri="{FF2B5EF4-FFF2-40B4-BE49-F238E27FC236}">
                <a16:creationId xmlns:a16="http://schemas.microsoft.com/office/drawing/2014/main" id="{08DE323D-8953-27F3-12D9-815FCA0A7159}"/>
              </a:ext>
            </a:extLst>
          </p:cNvPr>
          <p:cNvSpPr/>
          <p:nvPr/>
        </p:nvSpPr>
        <p:spPr>
          <a:xfrm>
            <a:off x="4098088" y="4394392"/>
            <a:ext cx="4207711" cy="369333"/>
          </a:xfrm>
          <a:prstGeom prst="parallelogram">
            <a:avLst>
              <a:gd name="adj" fmla="val 34375"/>
            </a:avLst>
          </a:prstGeom>
          <a:gradFill>
            <a:gsLst>
              <a:gs pos="95000">
                <a:srgbClr val="FCDFBD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3B8CB4B6-8359-8406-B741-4058953DBBDD}"/>
              </a:ext>
            </a:extLst>
          </p:cNvPr>
          <p:cNvSpPr txBox="1"/>
          <p:nvPr/>
        </p:nvSpPr>
        <p:spPr>
          <a:xfrm>
            <a:off x="4332998" y="4394393"/>
            <a:ext cx="3283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党建工作汇报</a:t>
            </a:r>
            <a:r>
              <a:rPr lang="en-US" altLang="zh-CN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PPT</a:t>
            </a:r>
            <a:r>
              <a: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37071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3" name="图片占位符 23">
            <a:extLst>
              <a:ext uri="{FF2B5EF4-FFF2-40B4-BE49-F238E27FC236}">
                <a16:creationId xmlns:a16="http://schemas.microsoft.com/office/drawing/2014/main" id="{C5F136D4-980C-E8AD-A1B0-36441101F7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1909" y="1282937"/>
            <a:ext cx="2194912" cy="2785648"/>
          </a:xfrm>
          <a:prstGeom prst="rect">
            <a:avLst/>
          </a:prstGeom>
          <a:solidFill>
            <a:srgbClr val="DE1C09"/>
          </a:solidFill>
          <a:ln>
            <a:noFill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4DF283A-3950-B14B-9715-DAFF7F69A637}"/>
              </a:ext>
            </a:extLst>
          </p:cNvPr>
          <p:cNvSpPr/>
          <p:nvPr/>
        </p:nvSpPr>
        <p:spPr>
          <a:xfrm>
            <a:off x="1121909" y="3524888"/>
            <a:ext cx="2194912" cy="543697"/>
          </a:xfrm>
          <a:prstGeom prst="rect">
            <a:avLst/>
          </a:pr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57644FC-6D14-0F9D-FF7A-649D0CEB38D3}"/>
              </a:ext>
            </a:extLst>
          </p:cNvPr>
          <p:cNvSpPr txBox="1"/>
          <p:nvPr/>
        </p:nvSpPr>
        <p:spPr>
          <a:xfrm>
            <a:off x="1671778" y="3605720"/>
            <a:ext cx="1095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pic>
        <p:nvPicPr>
          <p:cNvPr id="20" name="图片占位符 23" descr="D:\51PPT模板网\51pptmoban.com\图片.jpg">
            <a:extLst>
              <a:ext uri="{FF2B5EF4-FFF2-40B4-BE49-F238E27FC236}">
                <a16:creationId xmlns:a16="http://schemas.microsoft.com/office/drawing/2014/main" id="{74B169BD-FA26-C57C-4F95-EB67021BE9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0172" y="1282937"/>
            <a:ext cx="2194912" cy="2785648"/>
          </a:xfrm>
          <a:prstGeom prst="rect">
            <a:avLst/>
          </a:prstGeom>
          <a:solidFill>
            <a:srgbClr val="DE1C09"/>
          </a:solidFill>
          <a:ln>
            <a:noFill/>
          </a:ln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1FEDD355-5A57-699F-9AF3-5F03A08C8395}"/>
              </a:ext>
            </a:extLst>
          </p:cNvPr>
          <p:cNvSpPr/>
          <p:nvPr/>
        </p:nvSpPr>
        <p:spPr>
          <a:xfrm>
            <a:off x="6270172" y="3524888"/>
            <a:ext cx="2194912" cy="543697"/>
          </a:xfrm>
          <a:prstGeom prst="rect">
            <a:avLst/>
          </a:pr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804A184-6719-72CA-7CE1-06F665724D2C}"/>
              </a:ext>
            </a:extLst>
          </p:cNvPr>
          <p:cNvSpPr txBox="1"/>
          <p:nvPr/>
        </p:nvSpPr>
        <p:spPr>
          <a:xfrm>
            <a:off x="6820041" y="3605720"/>
            <a:ext cx="1095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pic>
        <p:nvPicPr>
          <p:cNvPr id="23" name="图片占位符 23">
            <a:extLst>
              <a:ext uri="{FF2B5EF4-FFF2-40B4-BE49-F238E27FC236}">
                <a16:creationId xmlns:a16="http://schemas.microsoft.com/office/drawing/2014/main" id="{3445FF65-A038-42D4-4D25-1AD572E68B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9966" y="2675761"/>
            <a:ext cx="2194912" cy="2785648"/>
          </a:xfrm>
          <a:prstGeom prst="rect">
            <a:avLst/>
          </a:prstGeom>
          <a:solidFill>
            <a:srgbClr val="DE1C09"/>
          </a:solidFill>
          <a:ln>
            <a:noFill/>
          </a:ln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D5986A4D-D41F-08B6-5A2E-B36B108828E7}"/>
              </a:ext>
            </a:extLst>
          </p:cNvPr>
          <p:cNvSpPr/>
          <p:nvPr/>
        </p:nvSpPr>
        <p:spPr>
          <a:xfrm>
            <a:off x="3719966" y="4917712"/>
            <a:ext cx="2194911" cy="543697"/>
          </a:xfrm>
          <a:prstGeom prst="rect">
            <a:avLst/>
          </a:pr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A0602C2-FA95-938E-B672-01B1438A5382}"/>
              </a:ext>
            </a:extLst>
          </p:cNvPr>
          <p:cNvSpPr txBox="1"/>
          <p:nvPr/>
        </p:nvSpPr>
        <p:spPr>
          <a:xfrm>
            <a:off x="4269835" y="5013058"/>
            <a:ext cx="1095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添加标题</a:t>
            </a:r>
          </a:p>
        </p:txBody>
      </p:sp>
      <p:pic>
        <p:nvPicPr>
          <p:cNvPr id="26" name="图片占位符 23">
            <a:extLst>
              <a:ext uri="{FF2B5EF4-FFF2-40B4-BE49-F238E27FC236}">
                <a16:creationId xmlns:a16="http://schemas.microsoft.com/office/drawing/2014/main" id="{8BAF913D-51D7-F3C8-0B81-7699C5E7ECC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8229" y="2675761"/>
            <a:ext cx="2194912" cy="2785648"/>
          </a:xfrm>
          <a:prstGeom prst="rect">
            <a:avLst/>
          </a:prstGeom>
          <a:solidFill>
            <a:srgbClr val="DE1C09"/>
          </a:solidFill>
          <a:ln>
            <a:noFill/>
          </a:ln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4C6EA575-6AE5-8126-48FE-666608CB2947}"/>
              </a:ext>
            </a:extLst>
          </p:cNvPr>
          <p:cNvSpPr/>
          <p:nvPr/>
        </p:nvSpPr>
        <p:spPr>
          <a:xfrm>
            <a:off x="8868229" y="4917712"/>
            <a:ext cx="2194912" cy="543697"/>
          </a:xfrm>
          <a:prstGeom prst="rect">
            <a:avLst/>
          </a:pr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F194592-6776-8E07-ECEC-2CAA0DFD003F}"/>
              </a:ext>
            </a:extLst>
          </p:cNvPr>
          <p:cNvSpPr txBox="1"/>
          <p:nvPr/>
        </p:nvSpPr>
        <p:spPr>
          <a:xfrm>
            <a:off x="9418098" y="5013058"/>
            <a:ext cx="1095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B609315-4B8D-3F17-DF42-E335C629E67A}"/>
              </a:ext>
            </a:extLst>
          </p:cNvPr>
          <p:cNvSpPr txBox="1"/>
          <p:nvPr/>
        </p:nvSpPr>
        <p:spPr>
          <a:xfrm>
            <a:off x="1182874" y="4264221"/>
            <a:ext cx="207298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C04103B-5018-B5BA-199E-A59911E42A7B}"/>
              </a:ext>
            </a:extLst>
          </p:cNvPr>
          <p:cNvSpPr txBox="1"/>
          <p:nvPr/>
        </p:nvSpPr>
        <p:spPr>
          <a:xfrm>
            <a:off x="6355063" y="4264221"/>
            <a:ext cx="207298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A9D64C4-F13D-5F26-1797-D9FDA6187076}"/>
              </a:ext>
            </a:extLst>
          </p:cNvPr>
          <p:cNvSpPr txBox="1"/>
          <p:nvPr/>
        </p:nvSpPr>
        <p:spPr>
          <a:xfrm>
            <a:off x="3780931" y="1655141"/>
            <a:ext cx="207298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C3EC0AB-A8D2-A76B-9BAE-D78CE3EE7177}"/>
              </a:ext>
            </a:extLst>
          </p:cNvPr>
          <p:cNvSpPr txBox="1"/>
          <p:nvPr/>
        </p:nvSpPr>
        <p:spPr>
          <a:xfrm>
            <a:off x="8929194" y="1655141"/>
            <a:ext cx="207298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9288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2" name="Rectangle 30" descr="D:\51PPT模板网\51pptmoban.com\图片.jpg"/>
          <p:cNvSpPr/>
          <p:nvPr/>
        </p:nvSpPr>
        <p:spPr>
          <a:xfrm>
            <a:off x="2639581" y="1555278"/>
            <a:ext cx="6897433" cy="2841945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cs typeface="+mn-ea"/>
              <a:sym typeface="+mn-lt"/>
            </a:endParaRPr>
          </a:p>
        </p:txBody>
      </p:sp>
      <p:grpSp>
        <p:nvGrpSpPr>
          <p:cNvPr id="23" name="Group 9"/>
          <p:cNvGrpSpPr/>
          <p:nvPr/>
        </p:nvGrpSpPr>
        <p:grpSpPr>
          <a:xfrm>
            <a:off x="947738" y="1555277"/>
            <a:ext cx="2910289" cy="2841945"/>
            <a:chOff x="-7985" y="901147"/>
            <a:chExt cx="2182717" cy="2131459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</p:grpSpPr>
        <p:sp>
          <p:nvSpPr>
            <p:cNvPr id="26" name="Rectangle 12"/>
            <p:cNvSpPr/>
            <p:nvPr/>
          </p:nvSpPr>
          <p:spPr>
            <a:xfrm>
              <a:off x="-7985" y="901147"/>
              <a:ext cx="2012646" cy="2131459"/>
            </a:xfrm>
            <a:prstGeom prst="rect">
              <a:avLst/>
            </a:pr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5" name="Isosceles Triangle 11"/>
            <p:cNvSpPr/>
            <p:nvPr/>
          </p:nvSpPr>
          <p:spPr>
            <a:xfrm rot="5400000">
              <a:off x="1846781" y="1869353"/>
              <a:ext cx="460856" cy="195047"/>
            </a:xfrm>
            <a:prstGeom prst="triangle">
              <a:avLst/>
            </a:pr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31" name="Group 9"/>
          <p:cNvGrpSpPr/>
          <p:nvPr/>
        </p:nvGrpSpPr>
        <p:grpSpPr>
          <a:xfrm>
            <a:off x="8300671" y="1555277"/>
            <a:ext cx="2943592" cy="2841945"/>
            <a:chOff x="-203033" y="901147"/>
            <a:chExt cx="2207694" cy="2131459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</p:grpSpPr>
        <p:sp>
          <p:nvSpPr>
            <p:cNvPr id="34" name="Rectangle 25"/>
            <p:cNvSpPr/>
            <p:nvPr/>
          </p:nvSpPr>
          <p:spPr>
            <a:xfrm>
              <a:off x="-7985" y="901147"/>
              <a:ext cx="2012646" cy="2131459"/>
            </a:xfrm>
            <a:prstGeom prst="rect">
              <a:avLst/>
            </a:pr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3" name="Isosceles Triangle 24"/>
            <p:cNvSpPr/>
            <p:nvPr/>
          </p:nvSpPr>
          <p:spPr>
            <a:xfrm rot="16200000">
              <a:off x="-335937" y="1869354"/>
              <a:ext cx="460856" cy="195047"/>
            </a:xfrm>
            <a:prstGeom prst="triangle">
              <a:avLst/>
            </a:pr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ADD882C-34D7-6523-C668-27813E87A4E4}"/>
              </a:ext>
            </a:extLst>
          </p:cNvPr>
          <p:cNvGrpSpPr/>
          <p:nvPr/>
        </p:nvGrpSpPr>
        <p:grpSpPr>
          <a:xfrm>
            <a:off x="4252647" y="4016887"/>
            <a:ext cx="3686706" cy="777738"/>
            <a:chOff x="3705117" y="3952677"/>
            <a:chExt cx="4803460" cy="1013323"/>
          </a:xfrm>
        </p:grpSpPr>
        <p:sp>
          <p:nvSpPr>
            <p:cNvPr id="37" name="Rounded Rectangle 31"/>
            <p:cNvSpPr/>
            <p:nvPr/>
          </p:nvSpPr>
          <p:spPr>
            <a:xfrm>
              <a:off x="3705117" y="3952677"/>
              <a:ext cx="1013323" cy="1013323"/>
            </a:xfrm>
            <a:prstGeom prst="roundRect">
              <a:avLst/>
            </a:prstGeom>
            <a:solidFill>
              <a:srgbClr val="DE1C09"/>
            </a:solidFill>
            <a:ln w="254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8" name="Rounded Rectangle 32"/>
            <p:cNvSpPr/>
            <p:nvPr/>
          </p:nvSpPr>
          <p:spPr>
            <a:xfrm>
              <a:off x="4968496" y="3952677"/>
              <a:ext cx="1013323" cy="101332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DE1C09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9" name="Rounded Rectangle 33"/>
            <p:cNvSpPr/>
            <p:nvPr/>
          </p:nvSpPr>
          <p:spPr>
            <a:xfrm>
              <a:off x="6231875" y="3952677"/>
              <a:ext cx="1013323" cy="1013323"/>
            </a:xfrm>
            <a:prstGeom prst="roundRect">
              <a:avLst/>
            </a:prstGeom>
            <a:solidFill>
              <a:srgbClr val="DE1C09"/>
            </a:solidFill>
            <a:ln w="254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40" name="Rounded Rectangle 34"/>
            <p:cNvSpPr/>
            <p:nvPr/>
          </p:nvSpPr>
          <p:spPr>
            <a:xfrm>
              <a:off x="7495254" y="3952677"/>
              <a:ext cx="1013323" cy="101332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DE1C09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718151" y="4120784"/>
              <a:ext cx="985882" cy="681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</a:p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125111" y="4120784"/>
              <a:ext cx="700092" cy="681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</a:t>
              </a:r>
            </a:p>
            <a:p>
              <a:pPr algn="ctr"/>
              <a:r>
                <a:rPr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388490" y="4128477"/>
              <a:ext cx="700092" cy="681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</a:p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495253" y="4136172"/>
              <a:ext cx="1013324" cy="681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</a:p>
            <a:p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" name="Freeform 14">
            <a:extLst>
              <a:ext uri="{FF2B5EF4-FFF2-40B4-BE49-F238E27FC236}">
                <a16:creationId xmlns:a16="http://schemas.microsoft.com/office/drawing/2014/main" id="{3AAD364B-27DA-F9B5-9C72-01847D3978AD}"/>
              </a:ext>
            </a:extLst>
          </p:cNvPr>
          <p:cNvSpPr>
            <a:spLocks noEditPoints="1"/>
          </p:cNvSpPr>
          <p:nvPr/>
        </p:nvSpPr>
        <p:spPr bwMode="auto">
          <a:xfrm>
            <a:off x="9690337" y="1998690"/>
            <a:ext cx="527273" cy="659436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8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1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2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4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8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7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lnTo>
                  <a:pt x="89" y="152"/>
                </a:ln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8"/>
                </a:lnTo>
                <a:lnTo>
                  <a:pt x="383" y="28"/>
                </a:lnTo>
                <a:cubicBezTo>
                  <a:pt x="389" y="28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5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1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1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492"/>
                </a:lnTo>
                <a:lnTo>
                  <a:pt x="20" y="150"/>
                </a:lnTo>
                <a:close/>
                <a:moveTo>
                  <a:pt x="82" y="322"/>
                </a:moveTo>
                <a:lnTo>
                  <a:pt x="156" y="322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2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sp>
        <p:nvSpPr>
          <p:cNvPr id="3" name="Freeform 19">
            <a:extLst>
              <a:ext uri="{FF2B5EF4-FFF2-40B4-BE49-F238E27FC236}">
                <a16:creationId xmlns:a16="http://schemas.microsoft.com/office/drawing/2014/main" id="{AE6FA113-C0DE-3103-EA94-BE8E89ED981F}"/>
              </a:ext>
            </a:extLst>
          </p:cNvPr>
          <p:cNvSpPr>
            <a:spLocks noEditPoints="1"/>
          </p:cNvSpPr>
          <p:nvPr/>
        </p:nvSpPr>
        <p:spPr bwMode="auto">
          <a:xfrm>
            <a:off x="1958985" y="1998690"/>
            <a:ext cx="696001" cy="659436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C377DB2-6E4C-E928-1619-1BE37BC2ED2F}"/>
              </a:ext>
            </a:extLst>
          </p:cNvPr>
          <p:cNvGrpSpPr/>
          <p:nvPr/>
        </p:nvGrpSpPr>
        <p:grpSpPr>
          <a:xfrm>
            <a:off x="1331904" y="2905322"/>
            <a:ext cx="1915196" cy="1047355"/>
            <a:chOff x="462522" y="1906534"/>
            <a:chExt cx="1915196" cy="104735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3DCBEA2-D045-EA35-95B1-B403D3B54134}"/>
                </a:ext>
              </a:extLst>
            </p:cNvPr>
            <p:cNvSpPr txBox="1"/>
            <p:nvPr/>
          </p:nvSpPr>
          <p:spPr>
            <a:xfrm>
              <a:off x="462522" y="2190603"/>
              <a:ext cx="19151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0E73D41-31F2-E73D-678D-94A4DE6C8953}"/>
                </a:ext>
              </a:extLst>
            </p:cNvPr>
            <p:cNvSpPr txBox="1"/>
            <p:nvPr/>
          </p:nvSpPr>
          <p:spPr>
            <a:xfrm>
              <a:off x="604949" y="1906534"/>
              <a:ext cx="15928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DFA0C3-EF3E-3A9E-BD6F-9C44CA7E65E9}"/>
              </a:ext>
            </a:extLst>
          </p:cNvPr>
          <p:cNvGrpSpPr/>
          <p:nvPr/>
        </p:nvGrpSpPr>
        <p:grpSpPr>
          <a:xfrm>
            <a:off x="8944901" y="2905322"/>
            <a:ext cx="1915196" cy="1047355"/>
            <a:chOff x="462522" y="1906534"/>
            <a:chExt cx="1915196" cy="10473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DB2E1D7-9D37-9A6C-EEF1-659060EB215F}"/>
                </a:ext>
              </a:extLst>
            </p:cNvPr>
            <p:cNvSpPr txBox="1"/>
            <p:nvPr/>
          </p:nvSpPr>
          <p:spPr>
            <a:xfrm>
              <a:off x="462522" y="2190603"/>
              <a:ext cx="191519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C2E1FE9-D0CB-4ED5-E8B5-FDB94B961D97}"/>
                </a:ext>
              </a:extLst>
            </p:cNvPr>
            <p:cNvSpPr txBox="1"/>
            <p:nvPr/>
          </p:nvSpPr>
          <p:spPr>
            <a:xfrm>
              <a:off x="604949" y="1906534"/>
              <a:ext cx="15928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19A017CE-EC18-4AA4-EFA2-7BFF6A487F08}"/>
              </a:ext>
            </a:extLst>
          </p:cNvPr>
          <p:cNvSpPr txBox="1"/>
          <p:nvPr/>
        </p:nvSpPr>
        <p:spPr>
          <a:xfrm>
            <a:off x="1035994" y="4966364"/>
            <a:ext cx="1010460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5783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PA_矩形 43">
            <a:extLst>
              <a:ext uri="{FF2B5EF4-FFF2-40B4-BE49-F238E27FC236}">
                <a16:creationId xmlns:a16="http://schemas.microsoft.com/office/drawing/2014/main" id="{998045F0-193F-F577-375C-9CC0550AD3A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1333430" y="1294679"/>
            <a:ext cx="4733647" cy="4413466"/>
          </a:xfrm>
          <a:prstGeom prst="rect">
            <a:avLst/>
          </a:prstGeom>
          <a:noFill/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3655D4-25A0-FCA7-5EFF-6C9826AFE97E}"/>
              </a:ext>
            </a:extLst>
          </p:cNvPr>
          <p:cNvSpPr/>
          <p:nvPr/>
        </p:nvSpPr>
        <p:spPr>
          <a:xfrm>
            <a:off x="1057020" y="1018268"/>
            <a:ext cx="4733646" cy="3817554"/>
          </a:xfrm>
          <a:prstGeom prst="rect">
            <a:avLst/>
          </a:pr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9E8F7A-9845-5A14-4F0F-B6C2E6F1100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7021" y="1018268"/>
            <a:ext cx="4733646" cy="313502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EB6A172F-4892-721B-6D29-5DF64AD54948}"/>
              </a:ext>
            </a:extLst>
          </p:cNvPr>
          <p:cNvGrpSpPr/>
          <p:nvPr/>
        </p:nvGrpSpPr>
        <p:grpSpPr>
          <a:xfrm>
            <a:off x="2268966" y="4312283"/>
            <a:ext cx="2862575" cy="1156076"/>
            <a:chOff x="-4134" y="1894084"/>
            <a:chExt cx="2966425" cy="119801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FABA03C-CD18-E444-DE48-FC40EB69704B}"/>
                </a:ext>
              </a:extLst>
            </p:cNvPr>
            <p:cNvSpPr txBox="1"/>
            <p:nvPr/>
          </p:nvSpPr>
          <p:spPr>
            <a:xfrm>
              <a:off x="-4134" y="255964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44F4C30-91DB-DAFA-2794-F0701892B9B2}"/>
                </a:ext>
              </a:extLst>
            </p:cNvPr>
            <p:cNvSpPr txBox="1"/>
            <p:nvPr/>
          </p:nvSpPr>
          <p:spPr>
            <a:xfrm>
              <a:off x="74856" y="189408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PA_矩形 43">
            <a:extLst>
              <a:ext uri="{FF2B5EF4-FFF2-40B4-BE49-F238E27FC236}">
                <a16:creationId xmlns:a16="http://schemas.microsoft.com/office/drawing/2014/main" id="{85B32112-001E-9581-9ABD-D1CA4B65BDC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6619898" y="1294679"/>
            <a:ext cx="4733647" cy="4413466"/>
          </a:xfrm>
          <a:prstGeom prst="rect">
            <a:avLst/>
          </a:prstGeom>
          <a:noFill/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E6F23DB-0BA8-7A90-693C-5152E0253A40}"/>
              </a:ext>
            </a:extLst>
          </p:cNvPr>
          <p:cNvSpPr/>
          <p:nvPr/>
        </p:nvSpPr>
        <p:spPr>
          <a:xfrm>
            <a:off x="6343488" y="1018268"/>
            <a:ext cx="4733646" cy="3817554"/>
          </a:xfrm>
          <a:prstGeom prst="rect">
            <a:avLst/>
          </a:pr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E418BA0-7376-9562-962D-843B68106C57}"/>
              </a:ext>
            </a:extLst>
          </p:cNvPr>
          <p:cNvGrpSpPr/>
          <p:nvPr/>
        </p:nvGrpSpPr>
        <p:grpSpPr>
          <a:xfrm>
            <a:off x="7555433" y="4312283"/>
            <a:ext cx="2862575" cy="1156076"/>
            <a:chOff x="-4134" y="1894084"/>
            <a:chExt cx="2966425" cy="119801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0AC5692-CF12-6C72-34CB-EA324BF7D344}"/>
                </a:ext>
              </a:extLst>
            </p:cNvPr>
            <p:cNvSpPr txBox="1"/>
            <p:nvPr/>
          </p:nvSpPr>
          <p:spPr>
            <a:xfrm>
              <a:off x="-4134" y="2559648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B723C8E-548D-6000-8F3A-6C5D95DCC3BC}"/>
                </a:ext>
              </a:extLst>
            </p:cNvPr>
            <p:cNvSpPr txBox="1"/>
            <p:nvPr/>
          </p:nvSpPr>
          <p:spPr>
            <a:xfrm>
              <a:off x="74856" y="189408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16" name="图片 15" descr="D:\51PPT模板网\51pptmoban.com\图片.jpg">
            <a:extLst>
              <a:ext uri="{FF2B5EF4-FFF2-40B4-BE49-F238E27FC236}">
                <a16:creationId xmlns:a16="http://schemas.microsoft.com/office/drawing/2014/main" id="{D8A54AA9-6435-6D19-6AF7-4953DF04026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3486" y="1018268"/>
            <a:ext cx="4733646" cy="313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1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067068B8-0720-C6C3-92A7-173E1EA48BD7}"/>
              </a:ext>
            </a:extLst>
          </p:cNvPr>
          <p:cNvSpPr/>
          <p:nvPr/>
        </p:nvSpPr>
        <p:spPr>
          <a:xfrm rot="18004988">
            <a:off x="7539664" y="1215668"/>
            <a:ext cx="3148229" cy="2880153"/>
          </a:xfrm>
          <a:custGeom>
            <a:avLst/>
            <a:gdLst>
              <a:gd name="connsiteX0" fmla="*/ 0 w 1752600"/>
              <a:gd name="connsiteY0" fmla="*/ 0 h 619125"/>
              <a:gd name="connsiteX1" fmla="*/ 1752600 w 1752600"/>
              <a:gd name="connsiteY1" fmla="*/ 447675 h 619125"/>
              <a:gd name="connsiteX2" fmla="*/ 1504950 w 1752600"/>
              <a:gd name="connsiteY2" fmla="*/ 528637 h 619125"/>
              <a:gd name="connsiteX3" fmla="*/ 1657350 w 1752600"/>
              <a:gd name="connsiteY3" fmla="*/ 619125 h 619125"/>
              <a:gd name="connsiteX4" fmla="*/ 0 w 1752600"/>
              <a:gd name="connsiteY4" fmla="*/ 0 h 619125"/>
              <a:gd name="connsiteX0" fmla="*/ 0 w 1752600"/>
              <a:gd name="connsiteY0" fmla="*/ 62082 h 681207"/>
              <a:gd name="connsiteX1" fmla="*/ 1752600 w 1752600"/>
              <a:gd name="connsiteY1" fmla="*/ 509757 h 681207"/>
              <a:gd name="connsiteX2" fmla="*/ 1504950 w 1752600"/>
              <a:gd name="connsiteY2" fmla="*/ 590719 h 681207"/>
              <a:gd name="connsiteX3" fmla="*/ 1657350 w 1752600"/>
              <a:gd name="connsiteY3" fmla="*/ 681207 h 681207"/>
              <a:gd name="connsiteX4" fmla="*/ 0 w 1752600"/>
              <a:gd name="connsiteY4" fmla="*/ 62082 h 681207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76156"/>
              <a:gd name="connsiteX1" fmla="*/ 1752600 w 1752600"/>
              <a:gd name="connsiteY1" fmla="*/ 494256 h 676156"/>
              <a:gd name="connsiteX2" fmla="*/ 1504950 w 1752600"/>
              <a:gd name="connsiteY2" fmla="*/ 575218 h 676156"/>
              <a:gd name="connsiteX3" fmla="*/ 1657350 w 1752600"/>
              <a:gd name="connsiteY3" fmla="*/ 665706 h 676156"/>
              <a:gd name="connsiteX4" fmla="*/ 0 w 1752600"/>
              <a:gd name="connsiteY4" fmla="*/ 46581 h 676156"/>
              <a:gd name="connsiteX0" fmla="*/ 0 w 1752600"/>
              <a:gd name="connsiteY0" fmla="*/ 46581 h 673539"/>
              <a:gd name="connsiteX1" fmla="*/ 1752600 w 1752600"/>
              <a:gd name="connsiteY1" fmla="*/ 494256 h 673539"/>
              <a:gd name="connsiteX2" fmla="*/ 1504950 w 1752600"/>
              <a:gd name="connsiteY2" fmla="*/ 575218 h 673539"/>
              <a:gd name="connsiteX3" fmla="*/ 1657350 w 1752600"/>
              <a:gd name="connsiteY3" fmla="*/ 665706 h 673539"/>
              <a:gd name="connsiteX4" fmla="*/ 0 w 1752600"/>
              <a:gd name="connsiteY4" fmla="*/ 46581 h 673539"/>
              <a:gd name="connsiteX0" fmla="*/ 0 w 1752600"/>
              <a:gd name="connsiteY0" fmla="*/ 46581 h 672797"/>
              <a:gd name="connsiteX1" fmla="*/ 1752600 w 1752600"/>
              <a:gd name="connsiteY1" fmla="*/ 494256 h 672797"/>
              <a:gd name="connsiteX2" fmla="*/ 1504950 w 1752600"/>
              <a:gd name="connsiteY2" fmla="*/ 575218 h 672797"/>
              <a:gd name="connsiteX3" fmla="*/ 1657350 w 1752600"/>
              <a:gd name="connsiteY3" fmla="*/ 665706 h 672797"/>
              <a:gd name="connsiteX4" fmla="*/ 0 w 1752600"/>
              <a:gd name="connsiteY4" fmla="*/ 46581 h 672797"/>
              <a:gd name="connsiteX0" fmla="*/ 0 w 1752600"/>
              <a:gd name="connsiteY0" fmla="*/ 46581 h 672774"/>
              <a:gd name="connsiteX1" fmla="*/ 1752600 w 1752600"/>
              <a:gd name="connsiteY1" fmla="*/ 494256 h 672774"/>
              <a:gd name="connsiteX2" fmla="*/ 1504950 w 1752600"/>
              <a:gd name="connsiteY2" fmla="*/ 575218 h 672774"/>
              <a:gd name="connsiteX3" fmla="*/ 1657350 w 1752600"/>
              <a:gd name="connsiteY3" fmla="*/ 665706 h 672774"/>
              <a:gd name="connsiteX4" fmla="*/ 0 w 1752600"/>
              <a:gd name="connsiteY4" fmla="*/ 46581 h 672774"/>
              <a:gd name="connsiteX0" fmla="*/ 0 w 1752600"/>
              <a:gd name="connsiteY0" fmla="*/ 46581 h 673895"/>
              <a:gd name="connsiteX1" fmla="*/ 1752600 w 1752600"/>
              <a:gd name="connsiteY1" fmla="*/ 494256 h 673895"/>
              <a:gd name="connsiteX2" fmla="*/ 1504950 w 1752600"/>
              <a:gd name="connsiteY2" fmla="*/ 575218 h 673895"/>
              <a:gd name="connsiteX3" fmla="*/ 1657350 w 1752600"/>
              <a:gd name="connsiteY3" fmla="*/ 665706 h 673895"/>
              <a:gd name="connsiteX4" fmla="*/ 0 w 1752600"/>
              <a:gd name="connsiteY4" fmla="*/ 46581 h 67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673895">
                <a:moveTo>
                  <a:pt x="0" y="46581"/>
                </a:moveTo>
                <a:cubicBezTo>
                  <a:pt x="889000" y="-197101"/>
                  <a:pt x="1196975" y="599825"/>
                  <a:pt x="1752600" y="494256"/>
                </a:cubicBezTo>
                <a:cubicBezTo>
                  <a:pt x="1703388" y="559343"/>
                  <a:pt x="1587500" y="545850"/>
                  <a:pt x="1504950" y="575218"/>
                </a:cubicBezTo>
                <a:cubicBezTo>
                  <a:pt x="1529556" y="607763"/>
                  <a:pt x="1627981" y="628400"/>
                  <a:pt x="1657350" y="665706"/>
                </a:cubicBezTo>
                <a:cubicBezTo>
                  <a:pt x="773906" y="756987"/>
                  <a:pt x="714374" y="55313"/>
                  <a:pt x="0" y="46581"/>
                </a:cubicBezTo>
                <a:close/>
              </a:path>
            </a:pathLst>
          </a:custGeom>
          <a:gradFill flip="none" rotWithShape="1">
            <a:gsLst>
              <a:gs pos="61000">
                <a:srgbClr val="FF0000">
                  <a:alpha val="0"/>
                </a:srgbClr>
              </a:gs>
              <a:gs pos="19000">
                <a:schemeClr val="accent2">
                  <a:lumMod val="20000"/>
                  <a:lumOff val="80000"/>
                </a:schemeClr>
              </a:gs>
            </a:gsLst>
            <a:lin ang="10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7CF58D5-1EA8-F9BE-7129-A12CC1870C3A}"/>
              </a:ext>
            </a:extLst>
          </p:cNvPr>
          <p:cNvSpPr/>
          <p:nvPr/>
        </p:nvSpPr>
        <p:spPr>
          <a:xfrm>
            <a:off x="5642948" y="3636981"/>
            <a:ext cx="3829840" cy="1310802"/>
          </a:xfrm>
          <a:custGeom>
            <a:avLst/>
            <a:gdLst>
              <a:gd name="connsiteX0" fmla="*/ 0 w 1362075"/>
              <a:gd name="connsiteY0" fmla="*/ 109537 h 228600"/>
              <a:gd name="connsiteX1" fmla="*/ 1362075 w 1362075"/>
              <a:gd name="connsiteY1" fmla="*/ 0 h 228600"/>
              <a:gd name="connsiteX2" fmla="*/ 142875 w 1362075"/>
              <a:gd name="connsiteY2" fmla="*/ 228600 h 228600"/>
              <a:gd name="connsiteX3" fmla="*/ 161925 w 1362075"/>
              <a:gd name="connsiteY3" fmla="*/ 28575 h 228600"/>
              <a:gd name="connsiteX4" fmla="*/ 0 w 1362075"/>
              <a:gd name="connsiteY4" fmla="*/ 109537 h 228600"/>
              <a:gd name="connsiteX0" fmla="*/ 0 w 1362075"/>
              <a:gd name="connsiteY0" fmla="*/ 259793 h 378856"/>
              <a:gd name="connsiteX1" fmla="*/ 1362075 w 1362075"/>
              <a:gd name="connsiteY1" fmla="*/ 150256 h 378856"/>
              <a:gd name="connsiteX2" fmla="*/ 142875 w 1362075"/>
              <a:gd name="connsiteY2" fmla="*/ 378856 h 378856"/>
              <a:gd name="connsiteX3" fmla="*/ 161925 w 1362075"/>
              <a:gd name="connsiteY3" fmla="*/ 178831 h 378856"/>
              <a:gd name="connsiteX4" fmla="*/ 0 w 1362075"/>
              <a:gd name="connsiteY4" fmla="*/ 259793 h 378856"/>
              <a:gd name="connsiteX0" fmla="*/ 0 w 1362075"/>
              <a:gd name="connsiteY0" fmla="*/ 263560 h 382623"/>
              <a:gd name="connsiteX1" fmla="*/ 1362075 w 1362075"/>
              <a:gd name="connsiteY1" fmla="*/ 154023 h 382623"/>
              <a:gd name="connsiteX2" fmla="*/ 142875 w 1362075"/>
              <a:gd name="connsiteY2" fmla="*/ 382623 h 382623"/>
              <a:gd name="connsiteX3" fmla="*/ 161925 w 1362075"/>
              <a:gd name="connsiteY3" fmla="*/ 182598 h 382623"/>
              <a:gd name="connsiteX4" fmla="*/ 0 w 1362075"/>
              <a:gd name="connsiteY4" fmla="*/ 263560 h 382623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403546">
                <a:moveTo>
                  <a:pt x="0" y="284483"/>
                </a:moveTo>
                <a:cubicBezTo>
                  <a:pt x="332581" y="-297336"/>
                  <a:pt x="974725" y="197170"/>
                  <a:pt x="1362075" y="174946"/>
                </a:cubicBezTo>
                <a:cubicBezTo>
                  <a:pt x="798513" y="424977"/>
                  <a:pt x="432593" y="96364"/>
                  <a:pt x="142875" y="403546"/>
                </a:cubicBezTo>
                <a:cubicBezTo>
                  <a:pt x="106362" y="332109"/>
                  <a:pt x="134144" y="265433"/>
                  <a:pt x="161925" y="203521"/>
                </a:cubicBezTo>
                <a:cubicBezTo>
                  <a:pt x="103187" y="211458"/>
                  <a:pt x="53975" y="243208"/>
                  <a:pt x="0" y="284483"/>
                </a:cubicBezTo>
                <a:close/>
              </a:path>
            </a:pathLst>
          </a:custGeom>
          <a:gradFill flip="none" rotWithShape="1">
            <a:gsLst>
              <a:gs pos="66000">
                <a:schemeClr val="bg1"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19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22658E-242A-256D-0FFA-4F0D122E78C2}"/>
              </a:ext>
            </a:extLst>
          </p:cNvPr>
          <p:cNvSpPr txBox="1"/>
          <p:nvPr/>
        </p:nvSpPr>
        <p:spPr>
          <a:xfrm>
            <a:off x="5884723" y="1198093"/>
            <a:ext cx="425789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rgbClr val="F0A68A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3900" dirty="0"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0">
                    <a:srgbClr val="F0A68A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AADC6A-9713-9B4E-AC72-95093B545830}"/>
              </a:ext>
            </a:extLst>
          </p:cNvPr>
          <p:cNvSpPr txBox="1"/>
          <p:nvPr/>
        </p:nvSpPr>
        <p:spPr>
          <a:xfrm>
            <a:off x="1326236" y="3042638"/>
            <a:ext cx="4316712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2913F72-A134-D43D-A707-F56BCB93CB21}"/>
              </a:ext>
            </a:extLst>
          </p:cNvPr>
          <p:cNvGrpSpPr/>
          <p:nvPr/>
        </p:nvGrpSpPr>
        <p:grpSpPr>
          <a:xfrm>
            <a:off x="1179446" y="2152348"/>
            <a:ext cx="3779852" cy="702759"/>
            <a:chOff x="1803560" y="2336597"/>
            <a:chExt cx="3779852" cy="70275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DB0D35E-B2E2-852E-324C-32D9A268DDB4}"/>
                </a:ext>
              </a:extLst>
            </p:cNvPr>
            <p:cNvGrpSpPr/>
            <p:nvPr/>
          </p:nvGrpSpPr>
          <p:grpSpPr>
            <a:xfrm>
              <a:off x="1803560" y="2336597"/>
              <a:ext cx="3779852" cy="702759"/>
              <a:chOff x="1821985" y="2336951"/>
              <a:chExt cx="4434679" cy="509648"/>
            </a:xfrm>
          </p:grpSpPr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9C270F58-F75C-3B1C-1646-6D7021F88291}"/>
                  </a:ext>
                </a:extLst>
              </p:cNvPr>
              <p:cNvSpPr/>
              <p:nvPr/>
            </p:nvSpPr>
            <p:spPr>
              <a:xfrm>
                <a:off x="1821986" y="2336951"/>
                <a:ext cx="4207711" cy="509648"/>
              </a:xfrm>
              <a:prstGeom prst="parallelogram">
                <a:avLst>
                  <a:gd name="adj" fmla="val 34375"/>
                </a:avLst>
              </a:prstGeom>
              <a:noFill/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BAD37667-3FEB-FCD6-CCEC-FF107F29AA66}"/>
                  </a:ext>
                </a:extLst>
              </p:cNvPr>
              <p:cNvSpPr/>
              <p:nvPr/>
            </p:nvSpPr>
            <p:spPr>
              <a:xfrm>
                <a:off x="1821985" y="2407108"/>
                <a:ext cx="4434679" cy="369333"/>
              </a:xfrm>
              <a:prstGeom prst="parallelogram">
                <a:avLst>
                  <a:gd name="adj" fmla="val 34375"/>
                </a:avLst>
              </a:prstGeom>
              <a:gradFill>
                <a:gsLst>
                  <a:gs pos="90000">
                    <a:srgbClr val="F0A68A"/>
                  </a:gs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0E81230-7D01-D89A-AE63-1A1DEDFEF60E}"/>
                </a:ext>
              </a:extLst>
            </p:cNvPr>
            <p:cNvSpPr txBox="1"/>
            <p:nvPr/>
          </p:nvSpPr>
          <p:spPr>
            <a:xfrm>
              <a:off x="2724063" y="2500896"/>
              <a:ext cx="1938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082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50" name="组合 249"/>
          <p:cNvGrpSpPr/>
          <p:nvPr/>
        </p:nvGrpSpPr>
        <p:grpSpPr>
          <a:xfrm>
            <a:off x="4394819" y="1695944"/>
            <a:ext cx="3402363" cy="3321353"/>
            <a:chOff x="4394819" y="2344552"/>
            <a:chExt cx="3402363" cy="3321353"/>
          </a:xfrm>
        </p:grpSpPr>
        <p:sp>
          <p:nvSpPr>
            <p:cNvPr id="251" name="Freeform 5"/>
            <p:cNvSpPr/>
            <p:nvPr/>
          </p:nvSpPr>
          <p:spPr bwMode="auto">
            <a:xfrm>
              <a:off x="4455435" y="2344552"/>
              <a:ext cx="2644823" cy="2629649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DE1C09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2" name="Freeform 6"/>
            <p:cNvSpPr/>
            <p:nvPr/>
          </p:nvSpPr>
          <p:spPr bwMode="auto">
            <a:xfrm>
              <a:off x="5099786" y="2405315"/>
              <a:ext cx="2697396" cy="2568886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ym typeface="+mn-lt"/>
              </a:endParaRPr>
            </a:p>
          </p:txBody>
        </p:sp>
        <p:sp>
          <p:nvSpPr>
            <p:cNvPr id="253" name="Freeform 7"/>
            <p:cNvSpPr/>
            <p:nvPr/>
          </p:nvSpPr>
          <p:spPr bwMode="auto">
            <a:xfrm>
              <a:off x="4394819" y="3056411"/>
              <a:ext cx="2705438" cy="2573699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ym typeface="+mn-lt"/>
              </a:endParaRPr>
            </a:p>
          </p:txBody>
        </p:sp>
        <p:sp>
          <p:nvSpPr>
            <p:cNvPr id="254" name="Freeform 8"/>
            <p:cNvSpPr/>
            <p:nvPr/>
          </p:nvSpPr>
          <p:spPr bwMode="auto">
            <a:xfrm>
              <a:off x="5091744" y="3041671"/>
              <a:ext cx="2641111" cy="2624234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DE1C09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55" name="Freeform 19"/>
          <p:cNvSpPr/>
          <p:nvPr/>
        </p:nvSpPr>
        <p:spPr bwMode="auto">
          <a:xfrm>
            <a:off x="4832544" y="4907647"/>
            <a:ext cx="288446" cy="221274"/>
          </a:xfrm>
          <a:custGeom>
            <a:avLst/>
            <a:gdLst/>
            <a:ahLst/>
            <a:cxnLst>
              <a:cxn ang="0">
                <a:pos x="192" y="0"/>
              </a:cxn>
              <a:cxn ang="0">
                <a:pos x="203" y="0"/>
              </a:cxn>
              <a:cxn ang="0">
                <a:pos x="225" y="5"/>
              </a:cxn>
              <a:cxn ang="0">
                <a:pos x="245" y="13"/>
              </a:cxn>
              <a:cxn ang="0">
                <a:pos x="262" y="26"/>
              </a:cxn>
              <a:cxn ang="0">
                <a:pos x="271" y="32"/>
              </a:cxn>
              <a:cxn ang="0">
                <a:pos x="282" y="47"/>
              </a:cxn>
              <a:cxn ang="0">
                <a:pos x="292" y="63"/>
              </a:cxn>
              <a:cxn ang="0">
                <a:pos x="232" y="63"/>
              </a:cxn>
              <a:cxn ang="0">
                <a:pos x="213" y="53"/>
              </a:cxn>
              <a:cxn ang="0">
                <a:pos x="192" y="49"/>
              </a:cxn>
              <a:cxn ang="0">
                <a:pos x="112" y="49"/>
              </a:cxn>
              <a:cxn ang="0">
                <a:pos x="88" y="54"/>
              </a:cxn>
              <a:cxn ang="0">
                <a:pos x="68" y="68"/>
              </a:cxn>
              <a:cxn ang="0">
                <a:pos x="61" y="77"/>
              </a:cxn>
              <a:cxn ang="0">
                <a:pos x="51" y="99"/>
              </a:cxn>
              <a:cxn ang="0">
                <a:pos x="50" y="111"/>
              </a:cxn>
              <a:cxn ang="0">
                <a:pos x="51" y="124"/>
              </a:cxn>
              <a:cxn ang="0">
                <a:pos x="61" y="146"/>
              </a:cxn>
              <a:cxn ang="0">
                <a:pos x="68" y="154"/>
              </a:cxn>
              <a:cxn ang="0">
                <a:pos x="88" y="168"/>
              </a:cxn>
              <a:cxn ang="0">
                <a:pos x="112" y="173"/>
              </a:cxn>
              <a:cxn ang="0">
                <a:pos x="192" y="173"/>
              </a:cxn>
              <a:cxn ang="0">
                <a:pos x="213" y="169"/>
              </a:cxn>
              <a:cxn ang="0">
                <a:pos x="232" y="158"/>
              </a:cxn>
              <a:cxn ang="0">
                <a:pos x="292" y="158"/>
              </a:cxn>
              <a:cxn ang="0">
                <a:pos x="282" y="175"/>
              </a:cxn>
              <a:cxn ang="0">
                <a:pos x="271" y="189"/>
              </a:cxn>
              <a:cxn ang="0">
                <a:pos x="262" y="196"/>
              </a:cxn>
              <a:cxn ang="0">
                <a:pos x="245" y="209"/>
              </a:cxn>
              <a:cxn ang="0">
                <a:pos x="225" y="217"/>
              </a:cxn>
              <a:cxn ang="0">
                <a:pos x="203" y="221"/>
              </a:cxn>
              <a:cxn ang="0">
                <a:pos x="112" y="222"/>
              </a:cxn>
              <a:cxn ang="0">
                <a:pos x="100" y="221"/>
              </a:cxn>
              <a:cxn ang="0">
                <a:pos x="78" y="217"/>
              </a:cxn>
              <a:cxn ang="0">
                <a:pos x="58" y="209"/>
              </a:cxn>
              <a:cxn ang="0">
                <a:pos x="41" y="196"/>
              </a:cxn>
              <a:cxn ang="0">
                <a:pos x="34" y="189"/>
              </a:cxn>
              <a:cxn ang="0">
                <a:pos x="20" y="173"/>
              </a:cxn>
              <a:cxn ang="0">
                <a:pos x="9" y="154"/>
              </a:cxn>
              <a:cxn ang="0">
                <a:pos x="3" y="133"/>
              </a:cxn>
              <a:cxn ang="0">
                <a:pos x="0" y="111"/>
              </a:cxn>
              <a:cxn ang="0">
                <a:pos x="0" y="111"/>
              </a:cxn>
              <a:cxn ang="0">
                <a:pos x="3" y="89"/>
              </a:cxn>
              <a:cxn ang="0">
                <a:pos x="9" y="68"/>
              </a:cxn>
              <a:cxn ang="0">
                <a:pos x="20" y="49"/>
              </a:cxn>
              <a:cxn ang="0">
                <a:pos x="34" y="32"/>
              </a:cxn>
              <a:cxn ang="0">
                <a:pos x="41" y="26"/>
              </a:cxn>
              <a:cxn ang="0">
                <a:pos x="58" y="13"/>
              </a:cxn>
              <a:cxn ang="0">
                <a:pos x="78" y="5"/>
              </a:cxn>
              <a:cxn ang="0">
                <a:pos x="100" y="0"/>
              </a:cxn>
              <a:cxn ang="0">
                <a:pos x="112" y="0"/>
              </a:cxn>
            </a:cxnLst>
            <a:rect l="0" t="0" r="r" b="b"/>
            <a:pathLst>
              <a:path w="292" h="222">
                <a:moveTo>
                  <a:pt x="112" y="0"/>
                </a:moveTo>
                <a:lnTo>
                  <a:pt x="192" y="0"/>
                </a:lnTo>
                <a:lnTo>
                  <a:pt x="192" y="0"/>
                </a:lnTo>
                <a:lnTo>
                  <a:pt x="203" y="0"/>
                </a:lnTo>
                <a:lnTo>
                  <a:pt x="214" y="2"/>
                </a:lnTo>
                <a:lnTo>
                  <a:pt x="225" y="5"/>
                </a:lnTo>
                <a:lnTo>
                  <a:pt x="235" y="9"/>
                </a:lnTo>
                <a:lnTo>
                  <a:pt x="245" y="13"/>
                </a:lnTo>
                <a:lnTo>
                  <a:pt x="254" y="18"/>
                </a:lnTo>
                <a:lnTo>
                  <a:pt x="262" y="26"/>
                </a:lnTo>
                <a:lnTo>
                  <a:pt x="271" y="32"/>
                </a:lnTo>
                <a:lnTo>
                  <a:pt x="271" y="32"/>
                </a:lnTo>
                <a:lnTo>
                  <a:pt x="277" y="39"/>
                </a:lnTo>
                <a:lnTo>
                  <a:pt x="282" y="47"/>
                </a:lnTo>
                <a:lnTo>
                  <a:pt x="288" y="56"/>
                </a:lnTo>
                <a:lnTo>
                  <a:pt x="292" y="63"/>
                </a:lnTo>
                <a:lnTo>
                  <a:pt x="232" y="63"/>
                </a:lnTo>
                <a:lnTo>
                  <a:pt x="232" y="63"/>
                </a:lnTo>
                <a:lnTo>
                  <a:pt x="223" y="58"/>
                </a:lnTo>
                <a:lnTo>
                  <a:pt x="213" y="53"/>
                </a:lnTo>
                <a:lnTo>
                  <a:pt x="203" y="51"/>
                </a:lnTo>
                <a:lnTo>
                  <a:pt x="192" y="49"/>
                </a:lnTo>
                <a:lnTo>
                  <a:pt x="112" y="49"/>
                </a:lnTo>
                <a:lnTo>
                  <a:pt x="112" y="49"/>
                </a:lnTo>
                <a:lnTo>
                  <a:pt x="99" y="51"/>
                </a:lnTo>
                <a:lnTo>
                  <a:pt x="88" y="54"/>
                </a:lnTo>
                <a:lnTo>
                  <a:pt x="77" y="60"/>
                </a:lnTo>
                <a:lnTo>
                  <a:pt x="68" y="68"/>
                </a:lnTo>
                <a:lnTo>
                  <a:pt x="68" y="68"/>
                </a:lnTo>
                <a:lnTo>
                  <a:pt x="61" y="77"/>
                </a:lnTo>
                <a:lnTo>
                  <a:pt x="55" y="86"/>
                </a:lnTo>
                <a:lnTo>
                  <a:pt x="51" y="99"/>
                </a:lnTo>
                <a:lnTo>
                  <a:pt x="50" y="111"/>
                </a:lnTo>
                <a:lnTo>
                  <a:pt x="50" y="111"/>
                </a:lnTo>
                <a:lnTo>
                  <a:pt x="50" y="111"/>
                </a:lnTo>
                <a:lnTo>
                  <a:pt x="51" y="124"/>
                </a:lnTo>
                <a:lnTo>
                  <a:pt x="55" y="135"/>
                </a:lnTo>
                <a:lnTo>
                  <a:pt x="61" y="146"/>
                </a:lnTo>
                <a:lnTo>
                  <a:pt x="68" y="154"/>
                </a:lnTo>
                <a:lnTo>
                  <a:pt x="68" y="154"/>
                </a:lnTo>
                <a:lnTo>
                  <a:pt x="77" y="162"/>
                </a:lnTo>
                <a:lnTo>
                  <a:pt x="88" y="168"/>
                </a:lnTo>
                <a:lnTo>
                  <a:pt x="99" y="172"/>
                </a:lnTo>
                <a:lnTo>
                  <a:pt x="112" y="173"/>
                </a:lnTo>
                <a:lnTo>
                  <a:pt x="192" y="173"/>
                </a:lnTo>
                <a:lnTo>
                  <a:pt x="192" y="173"/>
                </a:lnTo>
                <a:lnTo>
                  <a:pt x="203" y="172"/>
                </a:lnTo>
                <a:lnTo>
                  <a:pt x="213" y="169"/>
                </a:lnTo>
                <a:lnTo>
                  <a:pt x="223" y="164"/>
                </a:lnTo>
                <a:lnTo>
                  <a:pt x="232" y="158"/>
                </a:lnTo>
                <a:lnTo>
                  <a:pt x="292" y="158"/>
                </a:lnTo>
                <a:lnTo>
                  <a:pt x="292" y="158"/>
                </a:lnTo>
                <a:lnTo>
                  <a:pt x="288" y="167"/>
                </a:lnTo>
                <a:lnTo>
                  <a:pt x="282" y="175"/>
                </a:lnTo>
                <a:lnTo>
                  <a:pt x="277" y="183"/>
                </a:lnTo>
                <a:lnTo>
                  <a:pt x="271" y="189"/>
                </a:lnTo>
                <a:lnTo>
                  <a:pt x="271" y="189"/>
                </a:lnTo>
                <a:lnTo>
                  <a:pt x="262" y="196"/>
                </a:lnTo>
                <a:lnTo>
                  <a:pt x="254" y="203"/>
                </a:lnTo>
                <a:lnTo>
                  <a:pt x="245" y="209"/>
                </a:lnTo>
                <a:lnTo>
                  <a:pt x="235" y="214"/>
                </a:lnTo>
                <a:lnTo>
                  <a:pt x="225" y="217"/>
                </a:lnTo>
                <a:lnTo>
                  <a:pt x="214" y="220"/>
                </a:lnTo>
                <a:lnTo>
                  <a:pt x="203" y="221"/>
                </a:lnTo>
                <a:lnTo>
                  <a:pt x="192" y="222"/>
                </a:lnTo>
                <a:lnTo>
                  <a:pt x="112" y="222"/>
                </a:lnTo>
                <a:lnTo>
                  <a:pt x="112" y="222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8" y="214"/>
                </a:lnTo>
                <a:lnTo>
                  <a:pt x="58" y="209"/>
                </a:lnTo>
                <a:lnTo>
                  <a:pt x="50" y="203"/>
                </a:lnTo>
                <a:lnTo>
                  <a:pt x="41" y="196"/>
                </a:lnTo>
                <a:lnTo>
                  <a:pt x="34" y="189"/>
                </a:lnTo>
                <a:lnTo>
                  <a:pt x="34" y="189"/>
                </a:lnTo>
                <a:lnTo>
                  <a:pt x="26" y="182"/>
                </a:lnTo>
                <a:lnTo>
                  <a:pt x="20" y="173"/>
                </a:lnTo>
                <a:lnTo>
                  <a:pt x="14" y="164"/>
                </a:lnTo>
                <a:lnTo>
                  <a:pt x="9" y="154"/>
                </a:lnTo>
                <a:lnTo>
                  <a:pt x="5" y="143"/>
                </a:lnTo>
                <a:lnTo>
                  <a:pt x="3" y="133"/>
                </a:lnTo>
                <a:lnTo>
                  <a:pt x="2" y="122"/>
                </a:lnTo>
                <a:lnTo>
                  <a:pt x="0" y="111"/>
                </a:lnTo>
                <a:lnTo>
                  <a:pt x="0" y="111"/>
                </a:lnTo>
                <a:lnTo>
                  <a:pt x="0" y="111"/>
                </a:lnTo>
                <a:lnTo>
                  <a:pt x="2" y="100"/>
                </a:lnTo>
                <a:lnTo>
                  <a:pt x="3" y="89"/>
                </a:lnTo>
                <a:lnTo>
                  <a:pt x="5" y="78"/>
                </a:lnTo>
                <a:lnTo>
                  <a:pt x="9" y="68"/>
                </a:lnTo>
                <a:lnTo>
                  <a:pt x="14" y="58"/>
                </a:lnTo>
                <a:lnTo>
                  <a:pt x="20" y="49"/>
                </a:lnTo>
                <a:lnTo>
                  <a:pt x="26" y="41"/>
                </a:lnTo>
                <a:lnTo>
                  <a:pt x="34" y="32"/>
                </a:lnTo>
                <a:lnTo>
                  <a:pt x="34" y="32"/>
                </a:lnTo>
                <a:lnTo>
                  <a:pt x="41" y="26"/>
                </a:lnTo>
                <a:lnTo>
                  <a:pt x="50" y="18"/>
                </a:lnTo>
                <a:lnTo>
                  <a:pt x="58" y="13"/>
                </a:lnTo>
                <a:lnTo>
                  <a:pt x="68" y="9"/>
                </a:lnTo>
                <a:lnTo>
                  <a:pt x="78" y="5"/>
                </a:lnTo>
                <a:lnTo>
                  <a:pt x="89" y="2"/>
                </a:lnTo>
                <a:lnTo>
                  <a:pt x="100" y="0"/>
                </a:lnTo>
                <a:lnTo>
                  <a:pt x="112" y="0"/>
                </a:lnTo>
                <a:lnTo>
                  <a:pt x="112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6" name="Freeform 20"/>
          <p:cNvSpPr/>
          <p:nvPr/>
        </p:nvSpPr>
        <p:spPr bwMode="auto">
          <a:xfrm>
            <a:off x="5172357" y="4907647"/>
            <a:ext cx="286471" cy="221274"/>
          </a:xfrm>
          <a:custGeom>
            <a:avLst/>
            <a:gdLst/>
            <a:ahLst/>
            <a:cxnLst>
              <a:cxn ang="0">
                <a:pos x="181" y="0"/>
              </a:cxn>
              <a:cxn ang="0">
                <a:pos x="192" y="0"/>
              </a:cxn>
              <a:cxn ang="0">
                <a:pos x="213" y="5"/>
              </a:cxn>
              <a:cxn ang="0">
                <a:pos x="234" y="13"/>
              </a:cxn>
              <a:cxn ang="0">
                <a:pos x="251" y="26"/>
              </a:cxn>
              <a:cxn ang="0">
                <a:pos x="258" y="32"/>
              </a:cxn>
              <a:cxn ang="0">
                <a:pos x="272" y="49"/>
              </a:cxn>
              <a:cxn ang="0">
                <a:pos x="283" y="68"/>
              </a:cxn>
              <a:cxn ang="0">
                <a:pos x="289" y="89"/>
              </a:cxn>
              <a:cxn ang="0">
                <a:pos x="292" y="111"/>
              </a:cxn>
              <a:cxn ang="0">
                <a:pos x="292" y="111"/>
              </a:cxn>
              <a:cxn ang="0">
                <a:pos x="289" y="133"/>
              </a:cxn>
              <a:cxn ang="0">
                <a:pos x="283" y="154"/>
              </a:cxn>
              <a:cxn ang="0">
                <a:pos x="272" y="173"/>
              </a:cxn>
              <a:cxn ang="0">
                <a:pos x="258" y="189"/>
              </a:cxn>
              <a:cxn ang="0">
                <a:pos x="251" y="196"/>
              </a:cxn>
              <a:cxn ang="0">
                <a:pos x="234" y="209"/>
              </a:cxn>
              <a:cxn ang="0">
                <a:pos x="213" y="217"/>
              </a:cxn>
              <a:cxn ang="0">
                <a:pos x="192" y="221"/>
              </a:cxn>
              <a:cxn ang="0">
                <a:pos x="100" y="222"/>
              </a:cxn>
              <a:cxn ang="0">
                <a:pos x="89" y="221"/>
              </a:cxn>
              <a:cxn ang="0">
                <a:pos x="67" y="217"/>
              </a:cxn>
              <a:cxn ang="0">
                <a:pos x="47" y="209"/>
              </a:cxn>
              <a:cxn ang="0">
                <a:pos x="30" y="196"/>
              </a:cxn>
              <a:cxn ang="0">
                <a:pos x="21" y="189"/>
              </a:cxn>
              <a:cxn ang="0">
                <a:pos x="9" y="175"/>
              </a:cxn>
              <a:cxn ang="0">
                <a:pos x="0" y="158"/>
              </a:cxn>
              <a:cxn ang="0">
                <a:pos x="61" y="158"/>
              </a:cxn>
              <a:cxn ang="0">
                <a:pos x="79" y="169"/>
              </a:cxn>
              <a:cxn ang="0">
                <a:pos x="100" y="173"/>
              </a:cxn>
              <a:cxn ang="0">
                <a:pos x="181" y="173"/>
              </a:cxn>
              <a:cxn ang="0">
                <a:pos x="204" y="168"/>
              </a:cxn>
              <a:cxn ang="0">
                <a:pos x="224" y="154"/>
              </a:cxn>
              <a:cxn ang="0">
                <a:pos x="231" y="146"/>
              </a:cxn>
              <a:cxn ang="0">
                <a:pos x="241" y="124"/>
              </a:cxn>
              <a:cxn ang="0">
                <a:pos x="242" y="111"/>
              </a:cxn>
              <a:cxn ang="0">
                <a:pos x="241" y="99"/>
              </a:cxn>
              <a:cxn ang="0">
                <a:pos x="231" y="77"/>
              </a:cxn>
              <a:cxn ang="0">
                <a:pos x="224" y="68"/>
              </a:cxn>
              <a:cxn ang="0">
                <a:pos x="204" y="54"/>
              </a:cxn>
              <a:cxn ang="0">
                <a:pos x="181" y="49"/>
              </a:cxn>
              <a:cxn ang="0">
                <a:pos x="100" y="49"/>
              </a:cxn>
              <a:cxn ang="0">
                <a:pos x="79" y="53"/>
              </a:cxn>
              <a:cxn ang="0">
                <a:pos x="61" y="63"/>
              </a:cxn>
              <a:cxn ang="0">
                <a:pos x="0" y="63"/>
              </a:cxn>
              <a:cxn ang="0">
                <a:pos x="9" y="47"/>
              </a:cxn>
              <a:cxn ang="0">
                <a:pos x="21" y="32"/>
              </a:cxn>
              <a:cxn ang="0">
                <a:pos x="30" y="26"/>
              </a:cxn>
              <a:cxn ang="0">
                <a:pos x="47" y="13"/>
              </a:cxn>
              <a:cxn ang="0">
                <a:pos x="67" y="5"/>
              </a:cxn>
              <a:cxn ang="0">
                <a:pos x="89" y="0"/>
              </a:cxn>
              <a:cxn ang="0">
                <a:pos x="100" y="0"/>
              </a:cxn>
            </a:cxnLst>
            <a:rect l="0" t="0" r="r" b="b"/>
            <a:pathLst>
              <a:path w="292" h="222">
                <a:moveTo>
                  <a:pt x="100" y="0"/>
                </a:moveTo>
                <a:lnTo>
                  <a:pt x="181" y="0"/>
                </a:lnTo>
                <a:lnTo>
                  <a:pt x="181" y="0"/>
                </a:lnTo>
                <a:lnTo>
                  <a:pt x="192" y="0"/>
                </a:lnTo>
                <a:lnTo>
                  <a:pt x="203" y="2"/>
                </a:lnTo>
                <a:lnTo>
                  <a:pt x="213" y="5"/>
                </a:lnTo>
                <a:lnTo>
                  <a:pt x="224" y="9"/>
                </a:lnTo>
                <a:lnTo>
                  <a:pt x="234" y="13"/>
                </a:lnTo>
                <a:lnTo>
                  <a:pt x="242" y="18"/>
                </a:lnTo>
                <a:lnTo>
                  <a:pt x="251" y="26"/>
                </a:lnTo>
                <a:lnTo>
                  <a:pt x="258" y="32"/>
                </a:lnTo>
                <a:lnTo>
                  <a:pt x="258" y="32"/>
                </a:lnTo>
                <a:lnTo>
                  <a:pt x="266" y="41"/>
                </a:lnTo>
                <a:lnTo>
                  <a:pt x="272" y="49"/>
                </a:lnTo>
                <a:lnTo>
                  <a:pt x="278" y="58"/>
                </a:lnTo>
                <a:lnTo>
                  <a:pt x="283" y="68"/>
                </a:lnTo>
                <a:lnTo>
                  <a:pt x="287" y="78"/>
                </a:lnTo>
                <a:lnTo>
                  <a:pt x="289" y="89"/>
                </a:lnTo>
                <a:lnTo>
                  <a:pt x="291" y="100"/>
                </a:lnTo>
                <a:lnTo>
                  <a:pt x="292" y="111"/>
                </a:lnTo>
                <a:lnTo>
                  <a:pt x="292" y="111"/>
                </a:lnTo>
                <a:lnTo>
                  <a:pt x="292" y="111"/>
                </a:lnTo>
                <a:lnTo>
                  <a:pt x="291" y="122"/>
                </a:lnTo>
                <a:lnTo>
                  <a:pt x="289" y="133"/>
                </a:lnTo>
                <a:lnTo>
                  <a:pt x="287" y="143"/>
                </a:lnTo>
                <a:lnTo>
                  <a:pt x="283" y="154"/>
                </a:lnTo>
                <a:lnTo>
                  <a:pt x="278" y="164"/>
                </a:lnTo>
                <a:lnTo>
                  <a:pt x="272" y="173"/>
                </a:lnTo>
                <a:lnTo>
                  <a:pt x="266" y="182"/>
                </a:lnTo>
                <a:lnTo>
                  <a:pt x="258" y="189"/>
                </a:lnTo>
                <a:lnTo>
                  <a:pt x="258" y="189"/>
                </a:lnTo>
                <a:lnTo>
                  <a:pt x="251" y="196"/>
                </a:lnTo>
                <a:lnTo>
                  <a:pt x="242" y="203"/>
                </a:lnTo>
                <a:lnTo>
                  <a:pt x="234" y="209"/>
                </a:lnTo>
                <a:lnTo>
                  <a:pt x="224" y="214"/>
                </a:lnTo>
                <a:lnTo>
                  <a:pt x="213" y="217"/>
                </a:lnTo>
                <a:lnTo>
                  <a:pt x="203" y="220"/>
                </a:lnTo>
                <a:lnTo>
                  <a:pt x="192" y="221"/>
                </a:lnTo>
                <a:lnTo>
                  <a:pt x="181" y="222"/>
                </a:lnTo>
                <a:lnTo>
                  <a:pt x="100" y="222"/>
                </a:lnTo>
                <a:lnTo>
                  <a:pt x="100" y="222"/>
                </a:lnTo>
                <a:lnTo>
                  <a:pt x="89" y="221"/>
                </a:lnTo>
                <a:lnTo>
                  <a:pt x="78" y="220"/>
                </a:lnTo>
                <a:lnTo>
                  <a:pt x="67" y="217"/>
                </a:lnTo>
                <a:lnTo>
                  <a:pt x="57" y="214"/>
                </a:lnTo>
                <a:lnTo>
                  <a:pt x="47" y="209"/>
                </a:lnTo>
                <a:lnTo>
                  <a:pt x="38" y="203"/>
                </a:lnTo>
                <a:lnTo>
                  <a:pt x="30" y="196"/>
                </a:lnTo>
                <a:lnTo>
                  <a:pt x="21" y="189"/>
                </a:lnTo>
                <a:lnTo>
                  <a:pt x="21" y="189"/>
                </a:lnTo>
                <a:lnTo>
                  <a:pt x="15" y="183"/>
                </a:lnTo>
                <a:lnTo>
                  <a:pt x="9" y="175"/>
                </a:lnTo>
                <a:lnTo>
                  <a:pt x="4" y="167"/>
                </a:lnTo>
                <a:lnTo>
                  <a:pt x="0" y="158"/>
                </a:lnTo>
                <a:lnTo>
                  <a:pt x="61" y="158"/>
                </a:lnTo>
                <a:lnTo>
                  <a:pt x="61" y="158"/>
                </a:lnTo>
                <a:lnTo>
                  <a:pt x="69" y="164"/>
                </a:lnTo>
                <a:lnTo>
                  <a:pt x="79" y="169"/>
                </a:lnTo>
                <a:lnTo>
                  <a:pt x="89" y="172"/>
                </a:lnTo>
                <a:lnTo>
                  <a:pt x="100" y="173"/>
                </a:lnTo>
                <a:lnTo>
                  <a:pt x="181" y="173"/>
                </a:lnTo>
                <a:lnTo>
                  <a:pt x="181" y="173"/>
                </a:lnTo>
                <a:lnTo>
                  <a:pt x="193" y="172"/>
                </a:lnTo>
                <a:lnTo>
                  <a:pt x="204" y="168"/>
                </a:lnTo>
                <a:lnTo>
                  <a:pt x="215" y="162"/>
                </a:lnTo>
                <a:lnTo>
                  <a:pt x="224" y="154"/>
                </a:lnTo>
                <a:lnTo>
                  <a:pt x="224" y="154"/>
                </a:lnTo>
                <a:lnTo>
                  <a:pt x="231" y="146"/>
                </a:lnTo>
                <a:lnTo>
                  <a:pt x="237" y="135"/>
                </a:lnTo>
                <a:lnTo>
                  <a:pt x="241" y="124"/>
                </a:lnTo>
                <a:lnTo>
                  <a:pt x="242" y="111"/>
                </a:lnTo>
                <a:lnTo>
                  <a:pt x="242" y="111"/>
                </a:lnTo>
                <a:lnTo>
                  <a:pt x="242" y="111"/>
                </a:lnTo>
                <a:lnTo>
                  <a:pt x="241" y="99"/>
                </a:lnTo>
                <a:lnTo>
                  <a:pt x="237" y="86"/>
                </a:lnTo>
                <a:lnTo>
                  <a:pt x="231" y="77"/>
                </a:lnTo>
                <a:lnTo>
                  <a:pt x="224" y="68"/>
                </a:lnTo>
                <a:lnTo>
                  <a:pt x="224" y="68"/>
                </a:lnTo>
                <a:lnTo>
                  <a:pt x="215" y="60"/>
                </a:lnTo>
                <a:lnTo>
                  <a:pt x="204" y="54"/>
                </a:lnTo>
                <a:lnTo>
                  <a:pt x="193" y="51"/>
                </a:lnTo>
                <a:lnTo>
                  <a:pt x="181" y="49"/>
                </a:lnTo>
                <a:lnTo>
                  <a:pt x="100" y="49"/>
                </a:lnTo>
                <a:lnTo>
                  <a:pt x="100" y="49"/>
                </a:lnTo>
                <a:lnTo>
                  <a:pt x="89" y="51"/>
                </a:lnTo>
                <a:lnTo>
                  <a:pt x="79" y="53"/>
                </a:lnTo>
                <a:lnTo>
                  <a:pt x="69" y="58"/>
                </a:lnTo>
                <a:lnTo>
                  <a:pt x="61" y="63"/>
                </a:lnTo>
                <a:lnTo>
                  <a:pt x="0" y="63"/>
                </a:lnTo>
                <a:lnTo>
                  <a:pt x="0" y="63"/>
                </a:lnTo>
                <a:lnTo>
                  <a:pt x="4" y="56"/>
                </a:lnTo>
                <a:lnTo>
                  <a:pt x="9" y="47"/>
                </a:lnTo>
                <a:lnTo>
                  <a:pt x="15" y="39"/>
                </a:lnTo>
                <a:lnTo>
                  <a:pt x="21" y="32"/>
                </a:lnTo>
                <a:lnTo>
                  <a:pt x="21" y="32"/>
                </a:lnTo>
                <a:lnTo>
                  <a:pt x="30" y="26"/>
                </a:lnTo>
                <a:lnTo>
                  <a:pt x="38" y="18"/>
                </a:lnTo>
                <a:lnTo>
                  <a:pt x="47" y="13"/>
                </a:lnTo>
                <a:lnTo>
                  <a:pt x="57" y="9"/>
                </a:lnTo>
                <a:lnTo>
                  <a:pt x="67" y="5"/>
                </a:lnTo>
                <a:lnTo>
                  <a:pt x="78" y="2"/>
                </a:lnTo>
                <a:lnTo>
                  <a:pt x="89" y="0"/>
                </a:lnTo>
                <a:lnTo>
                  <a:pt x="100" y="0"/>
                </a:lnTo>
                <a:lnTo>
                  <a:pt x="10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7" name="Rectangle 23"/>
          <p:cNvSpPr/>
          <p:nvPr/>
        </p:nvSpPr>
        <p:spPr>
          <a:xfrm>
            <a:off x="4756328" y="4607427"/>
            <a:ext cx="791751" cy="791712"/>
          </a:xfrm>
          <a:prstGeom prst="ellipse">
            <a:avLst/>
          </a:pr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312" name="Rectangle 13"/>
          <p:cNvSpPr/>
          <p:nvPr/>
        </p:nvSpPr>
        <p:spPr>
          <a:xfrm>
            <a:off x="4756328" y="1329868"/>
            <a:ext cx="791752" cy="791712"/>
          </a:xfrm>
          <a:prstGeom prst="ellipse">
            <a:avLst/>
          </a:pr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3" name="Rectangle 27"/>
          <p:cNvSpPr/>
          <p:nvPr/>
        </p:nvSpPr>
        <p:spPr>
          <a:xfrm>
            <a:off x="6648627" y="4607428"/>
            <a:ext cx="791751" cy="791712"/>
          </a:xfrm>
          <a:prstGeom prst="ellipse">
            <a:avLst/>
          </a:pr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4" name="Rectangle 26"/>
          <p:cNvSpPr/>
          <p:nvPr/>
        </p:nvSpPr>
        <p:spPr>
          <a:xfrm>
            <a:off x="7594778" y="2968648"/>
            <a:ext cx="791752" cy="791712"/>
          </a:xfrm>
          <a:prstGeom prst="ellipse">
            <a:avLst/>
          </a:pr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315" name="Rectangle 16"/>
          <p:cNvSpPr/>
          <p:nvPr/>
        </p:nvSpPr>
        <p:spPr>
          <a:xfrm>
            <a:off x="3810179" y="2968647"/>
            <a:ext cx="791751" cy="791712"/>
          </a:xfrm>
          <a:prstGeom prst="ellipse">
            <a:avLst/>
          </a:pr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316" name="Rectangle 22"/>
          <p:cNvSpPr/>
          <p:nvPr/>
        </p:nvSpPr>
        <p:spPr>
          <a:xfrm>
            <a:off x="6648628" y="1329868"/>
            <a:ext cx="791752" cy="791712"/>
          </a:xfrm>
          <a:prstGeom prst="ellipse">
            <a:avLst/>
          </a:pr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317" name="Freeform 100" descr="D:\51PPT模板网\51pptmoban.com\图片.jpg"/>
          <p:cNvSpPr/>
          <p:nvPr/>
        </p:nvSpPr>
        <p:spPr bwMode="auto">
          <a:xfrm>
            <a:off x="4967777" y="1512882"/>
            <a:ext cx="377796" cy="425684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ym typeface="+mn-lt"/>
            </a:endParaRPr>
          </a:p>
        </p:txBody>
      </p:sp>
      <p:sp>
        <p:nvSpPr>
          <p:cNvPr id="318" name="AutoShape 115" descr="D:\51PPT模板网\51pptmoban.com\图片.jpg"/>
          <p:cNvSpPr/>
          <p:nvPr/>
        </p:nvSpPr>
        <p:spPr bwMode="auto">
          <a:xfrm>
            <a:off x="7821118" y="3138197"/>
            <a:ext cx="339071" cy="4526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19" name="Freeform 23"/>
          <p:cNvSpPr>
            <a:spLocks noEditPoints="1"/>
          </p:cNvSpPr>
          <p:nvPr/>
        </p:nvSpPr>
        <p:spPr bwMode="auto">
          <a:xfrm>
            <a:off x="6802394" y="4802414"/>
            <a:ext cx="484216" cy="401740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ym typeface="+mn-lt"/>
            </a:endParaRPr>
          </a:p>
        </p:txBody>
      </p:sp>
      <p:sp>
        <p:nvSpPr>
          <p:cNvPr id="320" name="Freeform 21"/>
          <p:cNvSpPr/>
          <p:nvPr/>
        </p:nvSpPr>
        <p:spPr bwMode="auto">
          <a:xfrm>
            <a:off x="5032085" y="4994576"/>
            <a:ext cx="243006" cy="45441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224" y="0"/>
              </a:cxn>
              <a:cxn ang="0">
                <a:pos x="224" y="0"/>
              </a:cxn>
              <a:cxn ang="0">
                <a:pos x="229" y="1"/>
              </a:cxn>
              <a:cxn ang="0">
                <a:pos x="233" y="2"/>
              </a:cxn>
              <a:cxn ang="0">
                <a:pos x="236" y="5"/>
              </a:cxn>
              <a:cxn ang="0">
                <a:pos x="240" y="7"/>
              </a:cxn>
              <a:cxn ang="0">
                <a:pos x="242" y="11"/>
              </a:cxn>
              <a:cxn ang="0">
                <a:pos x="245" y="14"/>
              </a:cxn>
              <a:cxn ang="0">
                <a:pos x="246" y="18"/>
              </a:cxn>
              <a:cxn ang="0">
                <a:pos x="246" y="23"/>
              </a:cxn>
              <a:cxn ang="0">
                <a:pos x="246" y="23"/>
              </a:cxn>
              <a:cxn ang="0">
                <a:pos x="246" y="23"/>
              </a:cxn>
              <a:cxn ang="0">
                <a:pos x="246" y="28"/>
              </a:cxn>
              <a:cxn ang="0">
                <a:pos x="245" y="32"/>
              </a:cxn>
              <a:cxn ang="0">
                <a:pos x="242" y="36"/>
              </a:cxn>
              <a:cxn ang="0">
                <a:pos x="240" y="39"/>
              </a:cxn>
              <a:cxn ang="0">
                <a:pos x="236" y="42"/>
              </a:cxn>
              <a:cxn ang="0">
                <a:pos x="233" y="44"/>
              </a:cxn>
              <a:cxn ang="0">
                <a:pos x="229" y="45"/>
              </a:cxn>
              <a:cxn ang="0">
                <a:pos x="224" y="45"/>
              </a:cxn>
              <a:cxn ang="0">
                <a:pos x="24" y="45"/>
              </a:cxn>
              <a:cxn ang="0">
                <a:pos x="24" y="45"/>
              </a:cxn>
              <a:cxn ang="0">
                <a:pos x="19" y="45"/>
              </a:cxn>
              <a:cxn ang="0">
                <a:pos x="14" y="44"/>
              </a:cxn>
              <a:cxn ang="0">
                <a:pos x="10" y="42"/>
              </a:cxn>
              <a:cxn ang="0">
                <a:pos x="6" y="39"/>
              </a:cxn>
              <a:cxn ang="0">
                <a:pos x="4" y="36"/>
              </a:cxn>
              <a:cxn ang="0">
                <a:pos x="3" y="32"/>
              </a:cxn>
              <a:cxn ang="0">
                <a:pos x="0" y="28"/>
              </a:cxn>
              <a:cxn ang="0">
                <a:pos x="0" y="23"/>
              </a:cxn>
              <a:cxn ang="0">
                <a:pos x="0" y="23"/>
              </a:cxn>
              <a:cxn ang="0">
                <a:pos x="0" y="23"/>
              </a:cxn>
              <a:cxn ang="0">
                <a:pos x="0" y="18"/>
              </a:cxn>
              <a:cxn ang="0">
                <a:pos x="3" y="14"/>
              </a:cxn>
              <a:cxn ang="0">
                <a:pos x="4" y="11"/>
              </a:cxn>
              <a:cxn ang="0">
                <a:pos x="6" y="7"/>
              </a:cxn>
              <a:cxn ang="0">
                <a:pos x="10" y="5"/>
              </a:cxn>
              <a:cxn ang="0">
                <a:pos x="14" y="2"/>
              </a:cxn>
              <a:cxn ang="0">
                <a:pos x="19" y="1"/>
              </a:cxn>
              <a:cxn ang="0">
                <a:pos x="24" y="0"/>
              </a:cxn>
              <a:cxn ang="0">
                <a:pos x="24" y="0"/>
              </a:cxn>
            </a:cxnLst>
            <a:rect l="0" t="0" r="r" b="b"/>
            <a:pathLst>
              <a:path w="246" h="45">
                <a:moveTo>
                  <a:pt x="24" y="0"/>
                </a:moveTo>
                <a:lnTo>
                  <a:pt x="224" y="0"/>
                </a:lnTo>
                <a:lnTo>
                  <a:pt x="224" y="0"/>
                </a:lnTo>
                <a:lnTo>
                  <a:pt x="229" y="1"/>
                </a:lnTo>
                <a:lnTo>
                  <a:pt x="233" y="2"/>
                </a:lnTo>
                <a:lnTo>
                  <a:pt x="236" y="5"/>
                </a:lnTo>
                <a:lnTo>
                  <a:pt x="240" y="7"/>
                </a:lnTo>
                <a:lnTo>
                  <a:pt x="242" y="11"/>
                </a:lnTo>
                <a:lnTo>
                  <a:pt x="245" y="14"/>
                </a:lnTo>
                <a:lnTo>
                  <a:pt x="246" y="18"/>
                </a:lnTo>
                <a:lnTo>
                  <a:pt x="246" y="23"/>
                </a:lnTo>
                <a:lnTo>
                  <a:pt x="246" y="23"/>
                </a:lnTo>
                <a:lnTo>
                  <a:pt x="246" y="23"/>
                </a:lnTo>
                <a:lnTo>
                  <a:pt x="246" y="28"/>
                </a:lnTo>
                <a:lnTo>
                  <a:pt x="245" y="32"/>
                </a:lnTo>
                <a:lnTo>
                  <a:pt x="242" y="36"/>
                </a:lnTo>
                <a:lnTo>
                  <a:pt x="240" y="39"/>
                </a:lnTo>
                <a:lnTo>
                  <a:pt x="236" y="42"/>
                </a:lnTo>
                <a:lnTo>
                  <a:pt x="233" y="44"/>
                </a:lnTo>
                <a:lnTo>
                  <a:pt x="229" y="45"/>
                </a:lnTo>
                <a:lnTo>
                  <a:pt x="224" y="45"/>
                </a:lnTo>
                <a:lnTo>
                  <a:pt x="24" y="45"/>
                </a:lnTo>
                <a:lnTo>
                  <a:pt x="24" y="45"/>
                </a:lnTo>
                <a:lnTo>
                  <a:pt x="19" y="45"/>
                </a:lnTo>
                <a:lnTo>
                  <a:pt x="14" y="44"/>
                </a:lnTo>
                <a:lnTo>
                  <a:pt x="10" y="42"/>
                </a:lnTo>
                <a:lnTo>
                  <a:pt x="6" y="39"/>
                </a:lnTo>
                <a:lnTo>
                  <a:pt x="4" y="36"/>
                </a:lnTo>
                <a:lnTo>
                  <a:pt x="3" y="32"/>
                </a:lnTo>
                <a:lnTo>
                  <a:pt x="0" y="28"/>
                </a:lnTo>
                <a:lnTo>
                  <a:pt x="0" y="23"/>
                </a:lnTo>
                <a:lnTo>
                  <a:pt x="0" y="23"/>
                </a:lnTo>
                <a:lnTo>
                  <a:pt x="0" y="23"/>
                </a:lnTo>
                <a:lnTo>
                  <a:pt x="0" y="18"/>
                </a:lnTo>
                <a:lnTo>
                  <a:pt x="3" y="14"/>
                </a:lnTo>
                <a:lnTo>
                  <a:pt x="4" y="11"/>
                </a:lnTo>
                <a:lnTo>
                  <a:pt x="6" y="7"/>
                </a:lnTo>
                <a:lnTo>
                  <a:pt x="10" y="5"/>
                </a:lnTo>
                <a:lnTo>
                  <a:pt x="14" y="2"/>
                </a:lnTo>
                <a:lnTo>
                  <a:pt x="19" y="1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1" name="KSO_Shape"/>
          <p:cNvSpPr/>
          <p:nvPr/>
        </p:nvSpPr>
        <p:spPr>
          <a:xfrm>
            <a:off x="6851360" y="1532580"/>
            <a:ext cx="386287" cy="386287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2" name="KSO_Shape"/>
          <p:cNvSpPr/>
          <p:nvPr/>
        </p:nvSpPr>
        <p:spPr bwMode="auto">
          <a:xfrm>
            <a:off x="3980123" y="3138197"/>
            <a:ext cx="451862" cy="452616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7F12692-E37B-7049-3B98-35D362D24B3C}"/>
              </a:ext>
            </a:extLst>
          </p:cNvPr>
          <p:cNvGrpSpPr/>
          <p:nvPr/>
        </p:nvGrpSpPr>
        <p:grpSpPr>
          <a:xfrm>
            <a:off x="8441533" y="2943837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B56D6C9-298F-E890-578D-493F296E175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43AB5A2-847B-3DC1-C7AC-ED0ED5939D8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DFD69F1-AEC7-E176-BDD6-A494FEDCE56B}"/>
              </a:ext>
            </a:extLst>
          </p:cNvPr>
          <p:cNvGrpSpPr/>
          <p:nvPr/>
        </p:nvGrpSpPr>
        <p:grpSpPr>
          <a:xfrm>
            <a:off x="759635" y="2943837"/>
            <a:ext cx="2984539" cy="816522"/>
            <a:chOff x="283598" y="1906534"/>
            <a:chExt cx="2984539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F1964F8-34D5-4875-4B44-D243B473F85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83AD7EB-0814-6C2A-85DC-4ED23AF0D3A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82E971B-5EBA-2909-D6CF-26F11DE2FB7B}"/>
              </a:ext>
            </a:extLst>
          </p:cNvPr>
          <p:cNvGrpSpPr/>
          <p:nvPr/>
        </p:nvGrpSpPr>
        <p:grpSpPr>
          <a:xfrm>
            <a:off x="7594778" y="1303489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946DD83-573D-98BC-749C-567FBD3B2AD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13CDB96-8B61-51AE-60D5-B8C323EBC00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FAB237D-26C4-A29C-D114-757185E811BE}"/>
              </a:ext>
            </a:extLst>
          </p:cNvPr>
          <p:cNvGrpSpPr/>
          <p:nvPr/>
        </p:nvGrpSpPr>
        <p:grpSpPr>
          <a:xfrm>
            <a:off x="1661062" y="1303489"/>
            <a:ext cx="2984539" cy="816522"/>
            <a:chOff x="283598" y="1906534"/>
            <a:chExt cx="2984539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A9C4AF3-F7C9-3886-9ECF-33D0C26C387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8C1FE82-C0EC-3AC7-47AB-6D123D2A7A8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D3B2D65-7489-AF94-1941-542057C79E9C}"/>
              </a:ext>
            </a:extLst>
          </p:cNvPr>
          <p:cNvGrpSpPr/>
          <p:nvPr/>
        </p:nvGrpSpPr>
        <p:grpSpPr>
          <a:xfrm>
            <a:off x="7594778" y="4573241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4459475-457A-88A0-8055-B607BBDF48F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33A2E3C-3CD2-DAC9-71ED-A3AD29FD89C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F501E4E-45A0-1B28-C072-06BF599BCAA5}"/>
              </a:ext>
            </a:extLst>
          </p:cNvPr>
          <p:cNvGrpSpPr/>
          <p:nvPr/>
        </p:nvGrpSpPr>
        <p:grpSpPr>
          <a:xfrm>
            <a:off x="1661062" y="4573241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DF6BF9E-0452-06D7-EF28-E8176B86276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2E11FB4-EA66-B70E-398C-A5D2CD95FFF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942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9BF3646-601D-2293-BDB4-55E7D3FB29AC}"/>
              </a:ext>
            </a:extLst>
          </p:cNvPr>
          <p:cNvSpPr/>
          <p:nvPr/>
        </p:nvSpPr>
        <p:spPr>
          <a:xfrm>
            <a:off x="4148770" y="1481769"/>
            <a:ext cx="1842435" cy="1842435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A354EAA-3CD7-BBB4-0905-7497D8B625AD}"/>
              </a:ext>
            </a:extLst>
          </p:cNvPr>
          <p:cNvSpPr/>
          <p:nvPr/>
        </p:nvSpPr>
        <p:spPr>
          <a:xfrm>
            <a:off x="6200795" y="1481769"/>
            <a:ext cx="1842435" cy="1842435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/>
              </a:solidFill>
              <a:cs typeface="+mn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F49678C-9812-2731-99B3-8B80073310E8}"/>
              </a:ext>
            </a:extLst>
          </p:cNvPr>
          <p:cNvSpPr/>
          <p:nvPr/>
        </p:nvSpPr>
        <p:spPr>
          <a:xfrm>
            <a:off x="6200795" y="3533794"/>
            <a:ext cx="1842435" cy="1842437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3597D99-304C-D5D0-306C-1F66FE97133D}"/>
              </a:ext>
            </a:extLst>
          </p:cNvPr>
          <p:cNvSpPr/>
          <p:nvPr/>
        </p:nvSpPr>
        <p:spPr>
          <a:xfrm>
            <a:off x="4148770" y="3533794"/>
            <a:ext cx="1842435" cy="1842435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6" name="Group 33">
            <a:extLst>
              <a:ext uri="{FF2B5EF4-FFF2-40B4-BE49-F238E27FC236}">
                <a16:creationId xmlns:a16="http://schemas.microsoft.com/office/drawing/2014/main" id="{980377D8-2AF6-76E5-C32A-77382A810F9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78947" y="2202670"/>
            <a:ext cx="735769" cy="697712"/>
            <a:chOff x="3166" y="403"/>
            <a:chExt cx="348" cy="330"/>
          </a:xfrm>
          <a:solidFill>
            <a:schemeClr val="bg1"/>
          </a:solidFill>
          <a:effectLst>
            <a:outerShdw blurRad="127000" algn="ctr" rotWithShape="0">
              <a:srgbClr val="969F98">
                <a:alpha val="20000"/>
              </a:srgbClr>
            </a:outerShdw>
          </a:effectLst>
        </p:grpSpPr>
        <p:sp>
          <p:nvSpPr>
            <p:cNvPr id="7" name="Freeform 34">
              <a:extLst>
                <a:ext uri="{FF2B5EF4-FFF2-40B4-BE49-F238E27FC236}">
                  <a16:creationId xmlns:a16="http://schemas.microsoft.com/office/drawing/2014/main" id="{957CD5DD-B5D7-F6CF-DAAA-8D37B18AFE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6" y="403"/>
              <a:ext cx="348" cy="330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9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5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1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8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80"/>
                    <a:pt x="299" y="224"/>
                  </a:cubicBezTo>
                  <a:cubicBezTo>
                    <a:pt x="20" y="502"/>
                    <a:pt x="0" y="947"/>
                    <a:pt x="248" y="1249"/>
                  </a:cubicBezTo>
                  <a:cubicBezTo>
                    <a:pt x="214" y="1319"/>
                    <a:pt x="173" y="1365"/>
                    <a:pt x="128" y="1388"/>
                  </a:cubicBezTo>
                  <a:cubicBezTo>
                    <a:pt x="100" y="1401"/>
                    <a:pt x="84" y="1432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5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5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1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1"/>
                    <a:pt x="839" y="1441"/>
                  </a:cubicBezTo>
                  <a:cubicBezTo>
                    <a:pt x="718" y="1441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5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8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5">
              <a:extLst>
                <a:ext uri="{FF2B5EF4-FFF2-40B4-BE49-F238E27FC236}">
                  <a16:creationId xmlns:a16="http://schemas.microsoft.com/office/drawing/2014/main" id="{5AEA1048-861C-C3CD-0367-05F16AD765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13"/>
              <a:ext cx="158" cy="19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6">
              <a:extLst>
                <a:ext uri="{FF2B5EF4-FFF2-40B4-BE49-F238E27FC236}">
                  <a16:creationId xmlns:a16="http://schemas.microsoft.com/office/drawing/2014/main" id="{66823B7B-5150-8963-3678-04F3C1C171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59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FA12E6EF-A96E-46EE-488C-EE92E2A1AD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604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Group 70" descr="D:\51PPT模板网\51pptmoban.com\图片.jpg">
            <a:extLst>
              <a:ext uri="{FF2B5EF4-FFF2-40B4-BE49-F238E27FC236}">
                <a16:creationId xmlns:a16="http://schemas.microsoft.com/office/drawing/2014/main" id="{02A9698D-603E-3F5B-82F8-59EBAC6F8E0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32435" y="2202670"/>
            <a:ext cx="708283" cy="539140"/>
            <a:chOff x="2222" y="1083"/>
            <a:chExt cx="335" cy="255"/>
          </a:xfrm>
          <a:solidFill>
            <a:schemeClr val="bg1"/>
          </a:solidFill>
          <a:effectLst>
            <a:outerShdw blurRad="127000" algn="ctr" rotWithShape="0">
              <a:srgbClr val="969F98">
                <a:alpha val="20000"/>
              </a:srgbClr>
            </a:outerShdw>
          </a:effectLst>
        </p:grpSpPr>
        <p:sp>
          <p:nvSpPr>
            <p:cNvPr id="12" name="Freeform 71">
              <a:extLst>
                <a:ext uri="{FF2B5EF4-FFF2-40B4-BE49-F238E27FC236}">
                  <a16:creationId xmlns:a16="http://schemas.microsoft.com/office/drawing/2014/main" id="{E2406FF2-A524-EA53-0903-CDEB8DFC3D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083"/>
              <a:ext cx="335" cy="255"/>
            </a:xfrm>
            <a:custGeom>
              <a:avLst/>
              <a:gdLst>
                <a:gd name="T0" fmla="*/ 1358 w 1547"/>
                <a:gd name="T1" fmla="*/ 0 h 1177"/>
                <a:gd name="T2" fmla="*/ 189 w 1547"/>
                <a:gd name="T3" fmla="*/ 0 h 1177"/>
                <a:gd name="T4" fmla="*/ 0 w 1547"/>
                <a:gd name="T5" fmla="*/ 189 h 1177"/>
                <a:gd name="T6" fmla="*/ 0 w 1547"/>
                <a:gd name="T7" fmla="*/ 988 h 1177"/>
                <a:gd name="T8" fmla="*/ 189 w 1547"/>
                <a:gd name="T9" fmla="*/ 1177 h 1177"/>
                <a:gd name="T10" fmla="*/ 1357 w 1547"/>
                <a:gd name="T11" fmla="*/ 1177 h 1177"/>
                <a:gd name="T12" fmla="*/ 1547 w 1547"/>
                <a:gd name="T13" fmla="*/ 988 h 1177"/>
                <a:gd name="T14" fmla="*/ 1547 w 1547"/>
                <a:gd name="T15" fmla="*/ 189 h 1177"/>
                <a:gd name="T16" fmla="*/ 1358 w 1547"/>
                <a:gd name="T17" fmla="*/ 0 h 1177"/>
                <a:gd name="T18" fmla="*/ 1460 w 1547"/>
                <a:gd name="T19" fmla="*/ 988 h 1177"/>
                <a:gd name="T20" fmla="*/ 1358 w 1547"/>
                <a:gd name="T21" fmla="*/ 1091 h 1177"/>
                <a:gd name="T22" fmla="*/ 189 w 1547"/>
                <a:gd name="T23" fmla="*/ 1091 h 1177"/>
                <a:gd name="T24" fmla="*/ 86 w 1547"/>
                <a:gd name="T25" fmla="*/ 988 h 1177"/>
                <a:gd name="T26" fmla="*/ 86 w 1547"/>
                <a:gd name="T27" fmla="*/ 189 h 1177"/>
                <a:gd name="T28" fmla="*/ 189 w 1547"/>
                <a:gd name="T29" fmla="*/ 87 h 1177"/>
                <a:gd name="T30" fmla="*/ 1357 w 1547"/>
                <a:gd name="T31" fmla="*/ 87 h 1177"/>
                <a:gd name="T32" fmla="*/ 1460 w 1547"/>
                <a:gd name="T33" fmla="*/ 189 h 1177"/>
                <a:gd name="T34" fmla="*/ 1460 w 1547"/>
                <a:gd name="T35" fmla="*/ 988 h 1177"/>
                <a:gd name="T36" fmla="*/ 1460 w 1547"/>
                <a:gd name="T37" fmla="*/ 988 h 1177"/>
                <a:gd name="T38" fmla="*/ 1460 w 1547"/>
                <a:gd name="T39" fmla="*/ 98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7" h="1177">
                  <a:moveTo>
                    <a:pt x="135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0" y="1092"/>
                    <a:pt x="85" y="1177"/>
                    <a:pt x="189" y="1177"/>
                  </a:cubicBezTo>
                  <a:cubicBezTo>
                    <a:pt x="1357" y="1177"/>
                    <a:pt x="1357" y="1177"/>
                    <a:pt x="1357" y="1177"/>
                  </a:cubicBezTo>
                  <a:cubicBezTo>
                    <a:pt x="1462" y="1177"/>
                    <a:pt x="1547" y="1092"/>
                    <a:pt x="1547" y="988"/>
                  </a:cubicBezTo>
                  <a:cubicBezTo>
                    <a:pt x="1547" y="189"/>
                    <a:pt x="1547" y="189"/>
                    <a:pt x="1547" y="189"/>
                  </a:cubicBezTo>
                  <a:cubicBezTo>
                    <a:pt x="1547" y="85"/>
                    <a:pt x="1462" y="0"/>
                    <a:pt x="1358" y="0"/>
                  </a:cubicBezTo>
                  <a:close/>
                  <a:moveTo>
                    <a:pt x="1460" y="988"/>
                  </a:moveTo>
                  <a:cubicBezTo>
                    <a:pt x="1460" y="1044"/>
                    <a:pt x="1414" y="1091"/>
                    <a:pt x="1358" y="1091"/>
                  </a:cubicBezTo>
                  <a:cubicBezTo>
                    <a:pt x="189" y="1091"/>
                    <a:pt x="189" y="1091"/>
                    <a:pt x="189" y="1091"/>
                  </a:cubicBezTo>
                  <a:cubicBezTo>
                    <a:pt x="132" y="1091"/>
                    <a:pt x="86" y="1044"/>
                    <a:pt x="86" y="988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6" y="133"/>
                    <a:pt x="132" y="87"/>
                    <a:pt x="189" y="87"/>
                  </a:cubicBezTo>
                  <a:cubicBezTo>
                    <a:pt x="1357" y="87"/>
                    <a:pt x="1357" y="87"/>
                    <a:pt x="1357" y="87"/>
                  </a:cubicBezTo>
                  <a:cubicBezTo>
                    <a:pt x="1414" y="87"/>
                    <a:pt x="1460" y="133"/>
                    <a:pt x="1460" y="189"/>
                  </a:cubicBezTo>
                  <a:cubicBezTo>
                    <a:pt x="1460" y="988"/>
                    <a:pt x="1460" y="988"/>
                    <a:pt x="1460" y="988"/>
                  </a:cubicBezTo>
                  <a:close/>
                  <a:moveTo>
                    <a:pt x="1460" y="988"/>
                  </a:moveTo>
                  <a:cubicBezTo>
                    <a:pt x="1460" y="988"/>
                    <a:pt x="1460" y="988"/>
                    <a:pt x="1460" y="988"/>
                  </a:cubicBezTo>
                </a:path>
              </a:pathLst>
            </a:cu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2">
              <a:extLst>
                <a:ext uri="{FF2B5EF4-FFF2-40B4-BE49-F238E27FC236}">
                  <a16:creationId xmlns:a16="http://schemas.microsoft.com/office/drawing/2014/main" id="{C856DF7E-930A-7F55-B9FD-B6124F98F8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9" y="1118"/>
              <a:ext cx="260" cy="185"/>
            </a:xfrm>
            <a:custGeom>
              <a:avLst/>
              <a:gdLst>
                <a:gd name="T0" fmla="*/ 802 w 1200"/>
                <a:gd name="T1" fmla="*/ 420 h 855"/>
                <a:gd name="T2" fmla="*/ 1181 w 1200"/>
                <a:gd name="T3" fmla="*/ 80 h 855"/>
                <a:gd name="T4" fmla="*/ 1184 w 1200"/>
                <a:gd name="T5" fmla="*/ 19 h 855"/>
                <a:gd name="T6" fmla="*/ 1123 w 1200"/>
                <a:gd name="T7" fmla="*/ 16 h 855"/>
                <a:gd name="T8" fmla="*/ 601 w 1200"/>
                <a:gd name="T9" fmla="*/ 484 h 855"/>
                <a:gd name="T10" fmla="*/ 499 w 1200"/>
                <a:gd name="T11" fmla="*/ 393 h 855"/>
                <a:gd name="T12" fmla="*/ 499 w 1200"/>
                <a:gd name="T13" fmla="*/ 392 h 855"/>
                <a:gd name="T14" fmla="*/ 492 w 1200"/>
                <a:gd name="T15" fmla="*/ 386 h 855"/>
                <a:gd name="T16" fmla="*/ 78 w 1200"/>
                <a:gd name="T17" fmla="*/ 16 h 855"/>
                <a:gd name="T18" fmla="*/ 16 w 1200"/>
                <a:gd name="T19" fmla="*/ 19 h 855"/>
                <a:gd name="T20" fmla="*/ 20 w 1200"/>
                <a:gd name="T21" fmla="*/ 80 h 855"/>
                <a:gd name="T22" fmla="*/ 403 w 1200"/>
                <a:gd name="T23" fmla="*/ 422 h 855"/>
                <a:gd name="T24" fmla="*/ 22 w 1200"/>
                <a:gd name="T25" fmla="*/ 779 h 855"/>
                <a:gd name="T26" fmla="*/ 20 w 1200"/>
                <a:gd name="T27" fmla="*/ 840 h 855"/>
                <a:gd name="T28" fmla="*/ 51 w 1200"/>
                <a:gd name="T29" fmla="*/ 854 h 855"/>
                <a:gd name="T30" fmla="*/ 81 w 1200"/>
                <a:gd name="T31" fmla="*/ 843 h 855"/>
                <a:gd name="T32" fmla="*/ 468 w 1200"/>
                <a:gd name="T33" fmla="*/ 481 h 855"/>
                <a:gd name="T34" fmla="*/ 573 w 1200"/>
                <a:gd name="T35" fmla="*/ 574 h 855"/>
                <a:gd name="T36" fmla="*/ 601 w 1200"/>
                <a:gd name="T37" fmla="*/ 585 h 855"/>
                <a:gd name="T38" fmla="*/ 630 w 1200"/>
                <a:gd name="T39" fmla="*/ 574 h 855"/>
                <a:gd name="T40" fmla="*/ 738 w 1200"/>
                <a:gd name="T41" fmla="*/ 477 h 855"/>
                <a:gd name="T42" fmla="*/ 1123 w 1200"/>
                <a:gd name="T43" fmla="*/ 843 h 855"/>
                <a:gd name="T44" fmla="*/ 1152 w 1200"/>
                <a:gd name="T45" fmla="*/ 855 h 855"/>
                <a:gd name="T46" fmla="*/ 1184 w 1200"/>
                <a:gd name="T47" fmla="*/ 841 h 855"/>
                <a:gd name="T48" fmla="*/ 1182 w 1200"/>
                <a:gd name="T49" fmla="*/ 780 h 855"/>
                <a:gd name="T50" fmla="*/ 802 w 1200"/>
                <a:gd name="T51" fmla="*/ 420 h 855"/>
                <a:gd name="T52" fmla="*/ 802 w 1200"/>
                <a:gd name="T53" fmla="*/ 420 h 855"/>
                <a:gd name="T54" fmla="*/ 802 w 1200"/>
                <a:gd name="T55" fmla="*/ 42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855">
                  <a:moveTo>
                    <a:pt x="802" y="420"/>
                  </a:moveTo>
                  <a:cubicBezTo>
                    <a:pt x="1181" y="80"/>
                    <a:pt x="1181" y="80"/>
                    <a:pt x="1181" y="80"/>
                  </a:cubicBezTo>
                  <a:cubicBezTo>
                    <a:pt x="1198" y="64"/>
                    <a:pt x="1200" y="37"/>
                    <a:pt x="1184" y="19"/>
                  </a:cubicBezTo>
                  <a:cubicBezTo>
                    <a:pt x="1168" y="2"/>
                    <a:pt x="1141" y="0"/>
                    <a:pt x="1123" y="16"/>
                  </a:cubicBezTo>
                  <a:cubicBezTo>
                    <a:pt x="601" y="484"/>
                    <a:pt x="601" y="484"/>
                    <a:pt x="601" y="484"/>
                  </a:cubicBezTo>
                  <a:cubicBezTo>
                    <a:pt x="499" y="393"/>
                    <a:pt x="499" y="393"/>
                    <a:pt x="499" y="393"/>
                  </a:cubicBezTo>
                  <a:cubicBezTo>
                    <a:pt x="499" y="393"/>
                    <a:pt x="499" y="393"/>
                    <a:pt x="499" y="392"/>
                  </a:cubicBezTo>
                  <a:cubicBezTo>
                    <a:pt x="496" y="390"/>
                    <a:pt x="494" y="388"/>
                    <a:pt x="492" y="38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0" y="0"/>
                    <a:pt x="32" y="1"/>
                    <a:pt x="16" y="19"/>
                  </a:cubicBezTo>
                  <a:cubicBezTo>
                    <a:pt x="0" y="37"/>
                    <a:pt x="2" y="64"/>
                    <a:pt x="20" y="80"/>
                  </a:cubicBezTo>
                  <a:cubicBezTo>
                    <a:pt x="403" y="422"/>
                    <a:pt x="403" y="422"/>
                    <a:pt x="403" y="422"/>
                  </a:cubicBezTo>
                  <a:cubicBezTo>
                    <a:pt x="22" y="779"/>
                    <a:pt x="22" y="779"/>
                    <a:pt x="22" y="779"/>
                  </a:cubicBezTo>
                  <a:cubicBezTo>
                    <a:pt x="4" y="796"/>
                    <a:pt x="3" y="823"/>
                    <a:pt x="20" y="840"/>
                  </a:cubicBezTo>
                  <a:cubicBezTo>
                    <a:pt x="28" y="849"/>
                    <a:pt x="40" y="854"/>
                    <a:pt x="51" y="854"/>
                  </a:cubicBezTo>
                  <a:cubicBezTo>
                    <a:pt x="62" y="854"/>
                    <a:pt x="72" y="850"/>
                    <a:pt x="81" y="843"/>
                  </a:cubicBezTo>
                  <a:cubicBezTo>
                    <a:pt x="468" y="481"/>
                    <a:pt x="468" y="481"/>
                    <a:pt x="468" y="481"/>
                  </a:cubicBezTo>
                  <a:cubicBezTo>
                    <a:pt x="573" y="574"/>
                    <a:pt x="573" y="574"/>
                    <a:pt x="573" y="574"/>
                  </a:cubicBezTo>
                  <a:cubicBezTo>
                    <a:pt x="581" y="582"/>
                    <a:pt x="591" y="585"/>
                    <a:pt x="601" y="585"/>
                  </a:cubicBezTo>
                  <a:cubicBezTo>
                    <a:pt x="612" y="585"/>
                    <a:pt x="622" y="581"/>
                    <a:pt x="630" y="574"/>
                  </a:cubicBezTo>
                  <a:cubicBezTo>
                    <a:pt x="738" y="477"/>
                    <a:pt x="738" y="477"/>
                    <a:pt x="738" y="477"/>
                  </a:cubicBezTo>
                  <a:cubicBezTo>
                    <a:pt x="1123" y="843"/>
                    <a:pt x="1123" y="843"/>
                    <a:pt x="1123" y="843"/>
                  </a:cubicBezTo>
                  <a:cubicBezTo>
                    <a:pt x="1131" y="851"/>
                    <a:pt x="1142" y="855"/>
                    <a:pt x="1152" y="855"/>
                  </a:cubicBezTo>
                  <a:cubicBezTo>
                    <a:pt x="1164" y="855"/>
                    <a:pt x="1175" y="850"/>
                    <a:pt x="1184" y="841"/>
                  </a:cubicBezTo>
                  <a:cubicBezTo>
                    <a:pt x="1200" y="824"/>
                    <a:pt x="1199" y="797"/>
                    <a:pt x="1182" y="780"/>
                  </a:cubicBezTo>
                  <a:lnTo>
                    <a:pt x="802" y="420"/>
                  </a:lnTo>
                  <a:close/>
                  <a:moveTo>
                    <a:pt x="802" y="420"/>
                  </a:moveTo>
                  <a:cubicBezTo>
                    <a:pt x="802" y="420"/>
                    <a:pt x="802" y="420"/>
                    <a:pt x="802" y="420"/>
                  </a:cubicBezTo>
                </a:path>
              </a:pathLst>
            </a:cu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Group 110">
            <a:extLst>
              <a:ext uri="{FF2B5EF4-FFF2-40B4-BE49-F238E27FC236}">
                <a16:creationId xmlns:a16="http://schemas.microsoft.com/office/drawing/2014/main" id="{C508B5CC-5AAF-C724-AB5A-C402762749B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78947" y="3956158"/>
            <a:ext cx="706169" cy="670227"/>
            <a:chOff x="2222" y="1676"/>
            <a:chExt cx="334" cy="317"/>
          </a:xfrm>
          <a:solidFill>
            <a:schemeClr val="bg1"/>
          </a:solidFill>
          <a:effectLst>
            <a:outerShdw blurRad="127000" algn="ctr" rotWithShape="0">
              <a:srgbClr val="969F98">
                <a:alpha val="20000"/>
              </a:srgbClr>
            </a:outerShdw>
          </a:effectLst>
        </p:grpSpPr>
        <p:sp>
          <p:nvSpPr>
            <p:cNvPr id="15" name="Freeform 111">
              <a:extLst>
                <a:ext uri="{FF2B5EF4-FFF2-40B4-BE49-F238E27FC236}">
                  <a16:creationId xmlns:a16="http://schemas.microsoft.com/office/drawing/2014/main" id="{B3B33A46-69B7-18AA-799E-1A85F70DE4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800"/>
              <a:ext cx="212" cy="193"/>
            </a:xfrm>
            <a:custGeom>
              <a:avLst/>
              <a:gdLst>
                <a:gd name="T0" fmla="*/ 817 w 981"/>
                <a:gd name="T1" fmla="*/ 72 h 894"/>
                <a:gd name="T2" fmla="*/ 817 w 981"/>
                <a:gd name="T3" fmla="*/ 133 h 894"/>
                <a:gd name="T4" fmla="*/ 817 w 981"/>
                <a:gd name="T5" fmla="*/ 387 h 894"/>
                <a:gd name="T6" fmla="*/ 449 w 981"/>
                <a:gd name="T7" fmla="*/ 755 h 894"/>
                <a:gd name="T8" fmla="*/ 195 w 981"/>
                <a:gd name="T9" fmla="*/ 755 h 894"/>
                <a:gd name="T10" fmla="*/ 139 w 981"/>
                <a:gd name="T11" fmla="*/ 700 h 894"/>
                <a:gd name="T12" fmla="*/ 139 w 981"/>
                <a:gd name="T13" fmla="*/ 446 h 894"/>
                <a:gd name="T14" fmla="*/ 507 w 981"/>
                <a:gd name="T15" fmla="*/ 78 h 894"/>
                <a:gd name="T16" fmla="*/ 507 w 981"/>
                <a:gd name="T17" fmla="*/ 17 h 894"/>
                <a:gd name="T18" fmla="*/ 446 w 981"/>
                <a:gd name="T19" fmla="*/ 17 h 894"/>
                <a:gd name="T20" fmla="*/ 78 w 981"/>
                <a:gd name="T21" fmla="*/ 385 h 894"/>
                <a:gd name="T22" fmla="*/ 0 w 981"/>
                <a:gd name="T23" fmla="*/ 573 h 894"/>
                <a:gd name="T24" fmla="*/ 78 w 981"/>
                <a:gd name="T25" fmla="*/ 761 h 894"/>
                <a:gd name="T26" fmla="*/ 133 w 981"/>
                <a:gd name="T27" fmla="*/ 816 h 894"/>
                <a:gd name="T28" fmla="*/ 322 w 981"/>
                <a:gd name="T29" fmla="*/ 894 h 894"/>
                <a:gd name="T30" fmla="*/ 510 w 981"/>
                <a:gd name="T31" fmla="*/ 816 h 894"/>
                <a:gd name="T32" fmla="*/ 878 w 981"/>
                <a:gd name="T33" fmla="*/ 448 h 894"/>
                <a:gd name="T34" fmla="*/ 878 w 981"/>
                <a:gd name="T35" fmla="*/ 72 h 894"/>
                <a:gd name="T36" fmla="*/ 817 w 981"/>
                <a:gd name="T37" fmla="*/ 72 h 894"/>
                <a:gd name="T38" fmla="*/ 817 w 981"/>
                <a:gd name="T39" fmla="*/ 72 h 894"/>
                <a:gd name="T40" fmla="*/ 817 w 981"/>
                <a:gd name="T41" fmla="*/ 7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894">
                  <a:moveTo>
                    <a:pt x="817" y="72"/>
                  </a:moveTo>
                  <a:cubicBezTo>
                    <a:pt x="800" y="89"/>
                    <a:pt x="800" y="116"/>
                    <a:pt x="817" y="133"/>
                  </a:cubicBezTo>
                  <a:cubicBezTo>
                    <a:pt x="887" y="203"/>
                    <a:pt x="887" y="317"/>
                    <a:pt x="817" y="387"/>
                  </a:cubicBezTo>
                  <a:cubicBezTo>
                    <a:pt x="449" y="755"/>
                    <a:pt x="449" y="755"/>
                    <a:pt x="449" y="755"/>
                  </a:cubicBezTo>
                  <a:cubicBezTo>
                    <a:pt x="379" y="825"/>
                    <a:pt x="265" y="825"/>
                    <a:pt x="195" y="755"/>
                  </a:cubicBezTo>
                  <a:cubicBezTo>
                    <a:pt x="139" y="700"/>
                    <a:pt x="139" y="700"/>
                    <a:pt x="139" y="700"/>
                  </a:cubicBezTo>
                  <a:cubicBezTo>
                    <a:pt x="69" y="630"/>
                    <a:pt x="69" y="516"/>
                    <a:pt x="139" y="446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24" y="61"/>
                    <a:pt x="524" y="34"/>
                    <a:pt x="507" y="17"/>
                  </a:cubicBezTo>
                  <a:cubicBezTo>
                    <a:pt x="490" y="0"/>
                    <a:pt x="463" y="0"/>
                    <a:pt x="446" y="17"/>
                  </a:cubicBezTo>
                  <a:cubicBezTo>
                    <a:pt x="78" y="385"/>
                    <a:pt x="78" y="385"/>
                    <a:pt x="78" y="385"/>
                  </a:cubicBezTo>
                  <a:cubicBezTo>
                    <a:pt x="28" y="435"/>
                    <a:pt x="0" y="502"/>
                    <a:pt x="0" y="573"/>
                  </a:cubicBezTo>
                  <a:cubicBezTo>
                    <a:pt x="0" y="644"/>
                    <a:pt x="28" y="711"/>
                    <a:pt x="78" y="761"/>
                  </a:cubicBezTo>
                  <a:cubicBezTo>
                    <a:pt x="133" y="816"/>
                    <a:pt x="133" y="816"/>
                    <a:pt x="133" y="816"/>
                  </a:cubicBezTo>
                  <a:cubicBezTo>
                    <a:pt x="185" y="868"/>
                    <a:pt x="253" y="894"/>
                    <a:pt x="322" y="894"/>
                  </a:cubicBezTo>
                  <a:cubicBezTo>
                    <a:pt x="390" y="894"/>
                    <a:pt x="458" y="868"/>
                    <a:pt x="510" y="816"/>
                  </a:cubicBezTo>
                  <a:cubicBezTo>
                    <a:pt x="878" y="448"/>
                    <a:pt x="878" y="448"/>
                    <a:pt x="878" y="448"/>
                  </a:cubicBezTo>
                  <a:cubicBezTo>
                    <a:pt x="981" y="345"/>
                    <a:pt x="981" y="176"/>
                    <a:pt x="878" y="72"/>
                  </a:cubicBezTo>
                  <a:cubicBezTo>
                    <a:pt x="861" y="55"/>
                    <a:pt x="834" y="55"/>
                    <a:pt x="817" y="72"/>
                  </a:cubicBezTo>
                  <a:close/>
                  <a:moveTo>
                    <a:pt x="817" y="72"/>
                  </a:moveTo>
                  <a:cubicBezTo>
                    <a:pt x="817" y="72"/>
                    <a:pt x="817" y="72"/>
                    <a:pt x="817" y="72"/>
                  </a:cubicBezTo>
                </a:path>
              </a:pathLst>
            </a:cu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2">
              <a:extLst>
                <a:ext uri="{FF2B5EF4-FFF2-40B4-BE49-F238E27FC236}">
                  <a16:creationId xmlns:a16="http://schemas.microsoft.com/office/drawing/2014/main" id="{C1E0C34B-4852-700F-E397-F8F9E90FAE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4" y="1676"/>
              <a:ext cx="212" cy="199"/>
            </a:xfrm>
            <a:custGeom>
              <a:avLst/>
              <a:gdLst>
                <a:gd name="T0" fmla="*/ 903 w 981"/>
                <a:gd name="T1" fmla="*/ 159 h 917"/>
                <a:gd name="T2" fmla="*/ 848 w 981"/>
                <a:gd name="T3" fmla="*/ 104 h 917"/>
                <a:gd name="T4" fmla="*/ 472 w 981"/>
                <a:gd name="T5" fmla="*/ 104 h 917"/>
                <a:gd name="T6" fmla="*/ 104 w 981"/>
                <a:gd name="T7" fmla="*/ 472 h 917"/>
                <a:gd name="T8" fmla="*/ 104 w 981"/>
                <a:gd name="T9" fmla="*/ 848 h 917"/>
                <a:gd name="T10" fmla="*/ 165 w 981"/>
                <a:gd name="T11" fmla="*/ 848 h 917"/>
                <a:gd name="T12" fmla="*/ 165 w 981"/>
                <a:gd name="T13" fmla="*/ 787 h 917"/>
                <a:gd name="T14" fmla="*/ 165 w 981"/>
                <a:gd name="T15" fmla="*/ 533 h 917"/>
                <a:gd name="T16" fmla="*/ 533 w 981"/>
                <a:gd name="T17" fmla="*/ 165 h 917"/>
                <a:gd name="T18" fmla="*/ 787 w 981"/>
                <a:gd name="T19" fmla="*/ 165 h 917"/>
                <a:gd name="T20" fmla="*/ 842 w 981"/>
                <a:gd name="T21" fmla="*/ 221 h 917"/>
                <a:gd name="T22" fmla="*/ 842 w 981"/>
                <a:gd name="T23" fmla="*/ 475 h 917"/>
                <a:gd name="T24" fmla="*/ 474 w 981"/>
                <a:gd name="T25" fmla="*/ 843 h 917"/>
                <a:gd name="T26" fmla="*/ 474 w 981"/>
                <a:gd name="T27" fmla="*/ 904 h 917"/>
                <a:gd name="T28" fmla="*/ 504 w 981"/>
                <a:gd name="T29" fmla="*/ 917 h 917"/>
                <a:gd name="T30" fmla="*/ 535 w 981"/>
                <a:gd name="T31" fmla="*/ 904 h 917"/>
                <a:gd name="T32" fmla="*/ 903 w 981"/>
                <a:gd name="T33" fmla="*/ 536 h 917"/>
                <a:gd name="T34" fmla="*/ 981 w 981"/>
                <a:gd name="T35" fmla="*/ 348 h 917"/>
                <a:gd name="T36" fmla="*/ 903 w 981"/>
                <a:gd name="T37" fmla="*/ 159 h 917"/>
                <a:gd name="T38" fmla="*/ 903 w 981"/>
                <a:gd name="T39" fmla="*/ 159 h 917"/>
                <a:gd name="T40" fmla="*/ 903 w 981"/>
                <a:gd name="T41" fmla="*/ 159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917">
                  <a:moveTo>
                    <a:pt x="903" y="159"/>
                  </a:moveTo>
                  <a:cubicBezTo>
                    <a:pt x="848" y="104"/>
                    <a:pt x="848" y="104"/>
                    <a:pt x="848" y="104"/>
                  </a:cubicBezTo>
                  <a:cubicBezTo>
                    <a:pt x="744" y="0"/>
                    <a:pt x="575" y="0"/>
                    <a:pt x="472" y="104"/>
                  </a:cubicBezTo>
                  <a:cubicBezTo>
                    <a:pt x="104" y="472"/>
                    <a:pt x="104" y="472"/>
                    <a:pt x="104" y="472"/>
                  </a:cubicBezTo>
                  <a:cubicBezTo>
                    <a:pt x="0" y="576"/>
                    <a:pt x="0" y="745"/>
                    <a:pt x="104" y="848"/>
                  </a:cubicBezTo>
                  <a:cubicBezTo>
                    <a:pt x="120" y="865"/>
                    <a:pt x="148" y="865"/>
                    <a:pt x="165" y="848"/>
                  </a:cubicBezTo>
                  <a:cubicBezTo>
                    <a:pt x="182" y="831"/>
                    <a:pt x="182" y="804"/>
                    <a:pt x="165" y="787"/>
                  </a:cubicBezTo>
                  <a:cubicBezTo>
                    <a:pt x="95" y="717"/>
                    <a:pt x="95" y="603"/>
                    <a:pt x="165" y="533"/>
                  </a:cubicBezTo>
                  <a:cubicBezTo>
                    <a:pt x="533" y="165"/>
                    <a:pt x="533" y="165"/>
                    <a:pt x="533" y="165"/>
                  </a:cubicBezTo>
                  <a:cubicBezTo>
                    <a:pt x="603" y="95"/>
                    <a:pt x="717" y="95"/>
                    <a:pt x="787" y="165"/>
                  </a:cubicBezTo>
                  <a:cubicBezTo>
                    <a:pt x="842" y="221"/>
                    <a:pt x="842" y="221"/>
                    <a:pt x="842" y="221"/>
                  </a:cubicBezTo>
                  <a:cubicBezTo>
                    <a:pt x="912" y="291"/>
                    <a:pt x="912" y="405"/>
                    <a:pt x="842" y="475"/>
                  </a:cubicBezTo>
                  <a:cubicBezTo>
                    <a:pt x="474" y="843"/>
                    <a:pt x="474" y="843"/>
                    <a:pt x="474" y="843"/>
                  </a:cubicBezTo>
                  <a:cubicBezTo>
                    <a:pt x="457" y="860"/>
                    <a:pt x="457" y="887"/>
                    <a:pt x="474" y="904"/>
                  </a:cubicBezTo>
                  <a:cubicBezTo>
                    <a:pt x="482" y="912"/>
                    <a:pt x="494" y="917"/>
                    <a:pt x="504" y="917"/>
                  </a:cubicBezTo>
                  <a:cubicBezTo>
                    <a:pt x="515" y="917"/>
                    <a:pt x="527" y="912"/>
                    <a:pt x="535" y="904"/>
                  </a:cubicBezTo>
                  <a:cubicBezTo>
                    <a:pt x="903" y="536"/>
                    <a:pt x="903" y="536"/>
                    <a:pt x="903" y="536"/>
                  </a:cubicBezTo>
                  <a:cubicBezTo>
                    <a:pt x="953" y="485"/>
                    <a:pt x="981" y="419"/>
                    <a:pt x="981" y="348"/>
                  </a:cubicBezTo>
                  <a:cubicBezTo>
                    <a:pt x="981" y="277"/>
                    <a:pt x="953" y="210"/>
                    <a:pt x="903" y="159"/>
                  </a:cubicBezTo>
                  <a:close/>
                  <a:moveTo>
                    <a:pt x="903" y="159"/>
                  </a:moveTo>
                  <a:cubicBezTo>
                    <a:pt x="903" y="159"/>
                    <a:pt x="903" y="159"/>
                    <a:pt x="903" y="159"/>
                  </a:cubicBezTo>
                </a:path>
              </a:pathLst>
            </a:cu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199" descr="D:\51PPT模板网\51pptmoban.com\图片.jpg">
            <a:extLst>
              <a:ext uri="{FF2B5EF4-FFF2-40B4-BE49-F238E27FC236}">
                <a16:creationId xmlns:a16="http://schemas.microsoft.com/office/drawing/2014/main" id="{64B93A3D-F6F9-99C6-F85B-D665B87A92F0}"/>
              </a:ext>
            </a:extLst>
          </p:cNvPr>
          <p:cNvSpPr>
            <a:spLocks noEditPoints="1"/>
          </p:cNvSpPr>
          <p:nvPr/>
        </p:nvSpPr>
        <p:spPr bwMode="auto">
          <a:xfrm>
            <a:off x="6632435" y="3956158"/>
            <a:ext cx="665999" cy="704056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algn="ctr" rotWithShape="0">
              <a:srgbClr val="969F98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54B2EC7-70AB-CBA3-2332-7CBDA41D71D4}"/>
              </a:ext>
            </a:extLst>
          </p:cNvPr>
          <p:cNvGrpSpPr/>
          <p:nvPr/>
        </p:nvGrpSpPr>
        <p:grpSpPr>
          <a:xfrm>
            <a:off x="7594778" y="1303489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6D04A8C-B0EB-3284-2E20-795C400F51E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3E5740E-6F6E-CFAB-B2DC-B69D8060235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2942D55-843E-EE4F-1660-B9F1E6F79F37}"/>
              </a:ext>
            </a:extLst>
          </p:cNvPr>
          <p:cNvGrpSpPr/>
          <p:nvPr/>
        </p:nvGrpSpPr>
        <p:grpSpPr>
          <a:xfrm>
            <a:off x="1661062" y="1303489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4202D39-764C-2733-EE9B-4622AFD580C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28FB5B-58CD-4089-A248-44C1676B0B4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14B8484-190F-974B-83E4-04675F4682BB}"/>
              </a:ext>
            </a:extLst>
          </p:cNvPr>
          <p:cNvGrpSpPr/>
          <p:nvPr/>
        </p:nvGrpSpPr>
        <p:grpSpPr>
          <a:xfrm>
            <a:off x="7594778" y="4751617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954F374-7AEA-1ECA-436F-836D6965031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B85027D-12D6-31E6-DF9A-23A88CEDCC3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FFEAA00-0A62-A6B2-916D-2018869E5479}"/>
              </a:ext>
            </a:extLst>
          </p:cNvPr>
          <p:cNvGrpSpPr/>
          <p:nvPr/>
        </p:nvGrpSpPr>
        <p:grpSpPr>
          <a:xfrm>
            <a:off x="1661062" y="4751617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F23BE4D-A33F-28E3-CBE9-8212420F58D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FF81ED1-E624-40BB-D12A-131AE4BD3FD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092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1302398-DA74-5067-3424-56C9D7C1F8D4}"/>
              </a:ext>
            </a:extLst>
          </p:cNvPr>
          <p:cNvSpPr/>
          <p:nvPr/>
        </p:nvSpPr>
        <p:spPr>
          <a:xfrm>
            <a:off x="0" y="3434291"/>
            <a:ext cx="12192000" cy="356794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509968D-EE62-1CBA-9CF3-6AE6335E16A5}"/>
              </a:ext>
            </a:extLst>
          </p:cNvPr>
          <p:cNvSpPr/>
          <p:nvPr/>
        </p:nvSpPr>
        <p:spPr>
          <a:xfrm>
            <a:off x="4549306" y="1442131"/>
            <a:ext cx="3093388" cy="4262211"/>
          </a:xfrm>
          <a:prstGeom prst="rect">
            <a:avLst/>
          </a:pr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EA2CCD4-BD43-B3C9-7030-20ACCA4B8F60}"/>
              </a:ext>
            </a:extLst>
          </p:cNvPr>
          <p:cNvSpPr/>
          <p:nvPr/>
        </p:nvSpPr>
        <p:spPr>
          <a:xfrm>
            <a:off x="8022220" y="1810886"/>
            <a:ext cx="2558126" cy="3524702"/>
          </a:xfrm>
          <a:prstGeom prst="rect">
            <a:avLst/>
          </a:pr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</a:endParaRPr>
          </a:p>
        </p:txBody>
      </p:sp>
      <p:sp>
        <p:nvSpPr>
          <p:cNvPr id="5" name="Freeform 95">
            <a:extLst>
              <a:ext uri="{FF2B5EF4-FFF2-40B4-BE49-F238E27FC236}">
                <a16:creationId xmlns:a16="http://schemas.microsoft.com/office/drawing/2014/main" id="{901EB9C3-4884-1776-BDC0-BCBC7622AC04}"/>
              </a:ext>
            </a:extLst>
          </p:cNvPr>
          <p:cNvSpPr>
            <a:spLocks noEditPoints="1"/>
          </p:cNvSpPr>
          <p:nvPr/>
        </p:nvSpPr>
        <p:spPr bwMode="auto">
          <a:xfrm>
            <a:off x="8998532" y="2375140"/>
            <a:ext cx="605503" cy="599897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Group 155" descr="D:\51PPT模板网\51pptmoban.com\图片.jpg">
            <a:extLst>
              <a:ext uri="{FF2B5EF4-FFF2-40B4-BE49-F238E27FC236}">
                <a16:creationId xmlns:a16="http://schemas.microsoft.com/office/drawing/2014/main" id="{89955561-306A-B252-DD8B-51622F8FBE3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82791" y="2118935"/>
            <a:ext cx="826418" cy="684605"/>
            <a:chOff x="2702" y="2322"/>
            <a:chExt cx="338" cy="280"/>
          </a:xfrm>
          <a:solidFill>
            <a:schemeClr val="bg1"/>
          </a:solidFill>
        </p:grpSpPr>
        <p:sp>
          <p:nvSpPr>
            <p:cNvPr id="7" name="Freeform 156">
              <a:extLst>
                <a:ext uri="{FF2B5EF4-FFF2-40B4-BE49-F238E27FC236}">
                  <a16:creationId xmlns:a16="http://schemas.microsoft.com/office/drawing/2014/main" id="{A1B2B02D-0D15-8666-8F82-55148F1F03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2322"/>
              <a:ext cx="338" cy="275"/>
            </a:xfrm>
            <a:custGeom>
              <a:avLst/>
              <a:gdLst>
                <a:gd name="T0" fmla="*/ 1538 w 1561"/>
                <a:gd name="T1" fmla="*/ 352 h 1268"/>
                <a:gd name="T2" fmla="*/ 1132 w 1561"/>
                <a:gd name="T3" fmla="*/ 223 h 1268"/>
                <a:gd name="T4" fmla="*/ 1122 w 1561"/>
                <a:gd name="T5" fmla="*/ 182 h 1268"/>
                <a:gd name="T6" fmla="*/ 892 w 1561"/>
                <a:gd name="T7" fmla="*/ 0 h 1268"/>
                <a:gd name="T8" fmla="*/ 668 w 1561"/>
                <a:gd name="T9" fmla="*/ 0 h 1268"/>
                <a:gd name="T10" fmla="*/ 438 w 1561"/>
                <a:gd name="T11" fmla="*/ 182 h 1268"/>
                <a:gd name="T12" fmla="*/ 429 w 1561"/>
                <a:gd name="T13" fmla="*/ 223 h 1268"/>
                <a:gd name="T14" fmla="*/ 23 w 1561"/>
                <a:gd name="T15" fmla="*/ 352 h 1268"/>
                <a:gd name="T16" fmla="*/ 0 w 1561"/>
                <a:gd name="T17" fmla="*/ 390 h 1268"/>
                <a:gd name="T18" fmla="*/ 0 w 1561"/>
                <a:gd name="T19" fmla="*/ 899 h 1268"/>
                <a:gd name="T20" fmla="*/ 370 w 1561"/>
                <a:gd name="T21" fmla="*/ 1268 h 1268"/>
                <a:gd name="T22" fmla="*/ 413 w 1561"/>
                <a:gd name="T23" fmla="*/ 1225 h 1268"/>
                <a:gd name="T24" fmla="*/ 370 w 1561"/>
                <a:gd name="T25" fmla="*/ 1182 h 1268"/>
                <a:gd name="T26" fmla="*/ 86 w 1561"/>
                <a:gd name="T27" fmla="*/ 899 h 1268"/>
                <a:gd name="T28" fmla="*/ 86 w 1561"/>
                <a:gd name="T29" fmla="*/ 417 h 1268"/>
                <a:gd name="T30" fmla="*/ 472 w 1561"/>
                <a:gd name="T31" fmla="*/ 303 h 1268"/>
                <a:gd name="T32" fmla="*/ 507 w 1561"/>
                <a:gd name="T33" fmla="*/ 271 h 1268"/>
                <a:gd name="T34" fmla="*/ 523 w 1561"/>
                <a:gd name="T35" fmla="*/ 202 h 1268"/>
                <a:gd name="T36" fmla="*/ 668 w 1561"/>
                <a:gd name="T37" fmla="*/ 86 h 1268"/>
                <a:gd name="T38" fmla="*/ 892 w 1561"/>
                <a:gd name="T39" fmla="*/ 86 h 1268"/>
                <a:gd name="T40" fmla="*/ 1038 w 1561"/>
                <a:gd name="T41" fmla="*/ 202 h 1268"/>
                <a:gd name="T42" fmla="*/ 1054 w 1561"/>
                <a:gd name="T43" fmla="*/ 271 h 1268"/>
                <a:gd name="T44" fmla="*/ 1089 w 1561"/>
                <a:gd name="T45" fmla="*/ 303 h 1268"/>
                <a:gd name="T46" fmla="*/ 1474 w 1561"/>
                <a:gd name="T47" fmla="*/ 417 h 1268"/>
                <a:gd name="T48" fmla="*/ 1474 w 1561"/>
                <a:gd name="T49" fmla="*/ 899 h 1268"/>
                <a:gd name="T50" fmla="*/ 1191 w 1561"/>
                <a:gd name="T51" fmla="*/ 1182 h 1268"/>
                <a:gd name="T52" fmla="*/ 1148 w 1561"/>
                <a:gd name="T53" fmla="*/ 1225 h 1268"/>
                <a:gd name="T54" fmla="*/ 1191 w 1561"/>
                <a:gd name="T55" fmla="*/ 1268 h 1268"/>
                <a:gd name="T56" fmla="*/ 1561 w 1561"/>
                <a:gd name="T57" fmla="*/ 899 h 1268"/>
                <a:gd name="T58" fmla="*/ 1561 w 1561"/>
                <a:gd name="T59" fmla="*/ 390 h 1268"/>
                <a:gd name="T60" fmla="*/ 1538 w 1561"/>
                <a:gd name="T61" fmla="*/ 352 h 1268"/>
                <a:gd name="T62" fmla="*/ 1538 w 1561"/>
                <a:gd name="T63" fmla="*/ 352 h 1268"/>
                <a:gd name="T64" fmla="*/ 1538 w 1561"/>
                <a:gd name="T65" fmla="*/ 35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1" h="1268">
                  <a:moveTo>
                    <a:pt x="1538" y="352"/>
                  </a:moveTo>
                  <a:cubicBezTo>
                    <a:pt x="1531" y="348"/>
                    <a:pt x="1381" y="270"/>
                    <a:pt x="1132" y="223"/>
                  </a:cubicBezTo>
                  <a:cubicBezTo>
                    <a:pt x="1122" y="182"/>
                    <a:pt x="1122" y="182"/>
                    <a:pt x="1122" y="182"/>
                  </a:cubicBezTo>
                  <a:cubicBezTo>
                    <a:pt x="1097" y="75"/>
                    <a:pt x="1003" y="0"/>
                    <a:pt x="892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558" y="0"/>
                    <a:pt x="464" y="75"/>
                    <a:pt x="438" y="182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179" y="270"/>
                    <a:pt x="29" y="348"/>
                    <a:pt x="23" y="352"/>
                  </a:cubicBezTo>
                  <a:cubicBezTo>
                    <a:pt x="9" y="359"/>
                    <a:pt x="0" y="374"/>
                    <a:pt x="0" y="390"/>
                  </a:cubicBezTo>
                  <a:cubicBezTo>
                    <a:pt x="0" y="899"/>
                    <a:pt x="0" y="899"/>
                    <a:pt x="0" y="899"/>
                  </a:cubicBezTo>
                  <a:cubicBezTo>
                    <a:pt x="0" y="1102"/>
                    <a:pt x="166" y="1268"/>
                    <a:pt x="370" y="1268"/>
                  </a:cubicBezTo>
                  <a:cubicBezTo>
                    <a:pt x="394" y="1268"/>
                    <a:pt x="413" y="1249"/>
                    <a:pt x="413" y="1225"/>
                  </a:cubicBezTo>
                  <a:cubicBezTo>
                    <a:pt x="413" y="1201"/>
                    <a:pt x="394" y="1182"/>
                    <a:pt x="370" y="1182"/>
                  </a:cubicBezTo>
                  <a:cubicBezTo>
                    <a:pt x="214" y="1182"/>
                    <a:pt x="86" y="1055"/>
                    <a:pt x="86" y="899"/>
                  </a:cubicBezTo>
                  <a:cubicBezTo>
                    <a:pt x="86" y="417"/>
                    <a:pt x="86" y="417"/>
                    <a:pt x="86" y="417"/>
                  </a:cubicBezTo>
                  <a:cubicBezTo>
                    <a:pt x="138" y="393"/>
                    <a:pt x="275" y="337"/>
                    <a:pt x="472" y="303"/>
                  </a:cubicBezTo>
                  <a:cubicBezTo>
                    <a:pt x="489" y="300"/>
                    <a:pt x="503" y="287"/>
                    <a:pt x="507" y="271"/>
                  </a:cubicBezTo>
                  <a:cubicBezTo>
                    <a:pt x="523" y="202"/>
                    <a:pt x="523" y="202"/>
                    <a:pt x="523" y="202"/>
                  </a:cubicBezTo>
                  <a:cubicBezTo>
                    <a:pt x="539" y="134"/>
                    <a:pt x="598" y="86"/>
                    <a:pt x="668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962" y="86"/>
                    <a:pt x="1022" y="134"/>
                    <a:pt x="1038" y="202"/>
                  </a:cubicBezTo>
                  <a:cubicBezTo>
                    <a:pt x="1054" y="271"/>
                    <a:pt x="1054" y="271"/>
                    <a:pt x="1054" y="271"/>
                  </a:cubicBezTo>
                  <a:cubicBezTo>
                    <a:pt x="1058" y="288"/>
                    <a:pt x="1072" y="300"/>
                    <a:pt x="1089" y="303"/>
                  </a:cubicBezTo>
                  <a:cubicBezTo>
                    <a:pt x="1285" y="337"/>
                    <a:pt x="1422" y="393"/>
                    <a:pt x="1474" y="417"/>
                  </a:cubicBezTo>
                  <a:cubicBezTo>
                    <a:pt x="1474" y="899"/>
                    <a:pt x="1474" y="899"/>
                    <a:pt x="1474" y="899"/>
                  </a:cubicBezTo>
                  <a:cubicBezTo>
                    <a:pt x="1474" y="1055"/>
                    <a:pt x="1347" y="1182"/>
                    <a:pt x="1191" y="1182"/>
                  </a:cubicBezTo>
                  <a:cubicBezTo>
                    <a:pt x="1167" y="1182"/>
                    <a:pt x="1148" y="1201"/>
                    <a:pt x="1148" y="1225"/>
                  </a:cubicBezTo>
                  <a:cubicBezTo>
                    <a:pt x="1148" y="1249"/>
                    <a:pt x="1167" y="1268"/>
                    <a:pt x="1191" y="1268"/>
                  </a:cubicBezTo>
                  <a:cubicBezTo>
                    <a:pt x="1395" y="1268"/>
                    <a:pt x="1561" y="1103"/>
                    <a:pt x="1561" y="899"/>
                  </a:cubicBezTo>
                  <a:cubicBezTo>
                    <a:pt x="1561" y="390"/>
                    <a:pt x="1561" y="390"/>
                    <a:pt x="1561" y="390"/>
                  </a:cubicBezTo>
                  <a:cubicBezTo>
                    <a:pt x="1561" y="374"/>
                    <a:pt x="1552" y="359"/>
                    <a:pt x="1538" y="352"/>
                  </a:cubicBezTo>
                  <a:close/>
                  <a:moveTo>
                    <a:pt x="1538" y="352"/>
                  </a:moveTo>
                  <a:cubicBezTo>
                    <a:pt x="1538" y="352"/>
                    <a:pt x="1538" y="352"/>
                    <a:pt x="1538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57">
              <a:extLst>
                <a:ext uri="{FF2B5EF4-FFF2-40B4-BE49-F238E27FC236}">
                  <a16:creationId xmlns:a16="http://schemas.microsoft.com/office/drawing/2014/main" id="{5EBF05C9-F666-CA3A-652C-62F447E8CA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2" y="2351"/>
              <a:ext cx="52" cy="28"/>
            </a:xfrm>
            <a:custGeom>
              <a:avLst/>
              <a:gdLst>
                <a:gd name="T0" fmla="*/ 48 w 241"/>
                <a:gd name="T1" fmla="*/ 131 h 131"/>
                <a:gd name="T2" fmla="*/ 62 w 241"/>
                <a:gd name="T3" fmla="*/ 129 h 131"/>
                <a:gd name="T4" fmla="*/ 204 w 241"/>
                <a:gd name="T5" fmla="*/ 89 h 131"/>
                <a:gd name="T6" fmla="*/ 236 w 241"/>
                <a:gd name="T7" fmla="*/ 37 h 131"/>
                <a:gd name="T8" fmla="*/ 184 w 241"/>
                <a:gd name="T9" fmla="*/ 5 h 131"/>
                <a:gd name="T10" fmla="*/ 35 w 241"/>
                <a:gd name="T11" fmla="*/ 47 h 131"/>
                <a:gd name="T12" fmla="*/ 7 w 241"/>
                <a:gd name="T13" fmla="*/ 102 h 131"/>
                <a:gd name="T14" fmla="*/ 48 w 241"/>
                <a:gd name="T15" fmla="*/ 131 h 131"/>
                <a:gd name="T16" fmla="*/ 48 w 241"/>
                <a:gd name="T17" fmla="*/ 131 h 131"/>
                <a:gd name="T18" fmla="*/ 48 w 241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131">
                  <a:moveTo>
                    <a:pt x="48" y="131"/>
                  </a:moveTo>
                  <a:cubicBezTo>
                    <a:pt x="53" y="131"/>
                    <a:pt x="57" y="131"/>
                    <a:pt x="62" y="129"/>
                  </a:cubicBezTo>
                  <a:cubicBezTo>
                    <a:pt x="107" y="114"/>
                    <a:pt x="155" y="101"/>
                    <a:pt x="204" y="89"/>
                  </a:cubicBezTo>
                  <a:cubicBezTo>
                    <a:pt x="227" y="84"/>
                    <a:pt x="241" y="60"/>
                    <a:pt x="236" y="37"/>
                  </a:cubicBezTo>
                  <a:cubicBezTo>
                    <a:pt x="230" y="14"/>
                    <a:pt x="207" y="0"/>
                    <a:pt x="184" y="5"/>
                  </a:cubicBezTo>
                  <a:cubicBezTo>
                    <a:pt x="133" y="17"/>
                    <a:pt x="83" y="32"/>
                    <a:pt x="35" y="47"/>
                  </a:cubicBezTo>
                  <a:cubicBezTo>
                    <a:pt x="12" y="55"/>
                    <a:pt x="0" y="79"/>
                    <a:pt x="7" y="102"/>
                  </a:cubicBezTo>
                  <a:cubicBezTo>
                    <a:pt x="14" y="120"/>
                    <a:pt x="31" y="131"/>
                    <a:pt x="48" y="131"/>
                  </a:cubicBezTo>
                  <a:close/>
                  <a:moveTo>
                    <a:pt x="48" y="131"/>
                  </a:moveTo>
                  <a:cubicBezTo>
                    <a:pt x="48" y="131"/>
                    <a:pt x="48" y="131"/>
                    <a:pt x="48" y="1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8">
              <a:extLst>
                <a:ext uri="{FF2B5EF4-FFF2-40B4-BE49-F238E27FC236}">
                  <a16:creationId xmlns:a16="http://schemas.microsoft.com/office/drawing/2014/main" id="{5660A0DB-7751-ED12-DBF7-CA0E3D3B3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" y="2387"/>
              <a:ext cx="216" cy="215"/>
            </a:xfrm>
            <a:custGeom>
              <a:avLst/>
              <a:gdLst>
                <a:gd name="T0" fmla="*/ 497 w 995"/>
                <a:gd name="T1" fmla="*/ 0 h 994"/>
                <a:gd name="T2" fmla="*/ 0 w 995"/>
                <a:gd name="T3" fmla="*/ 497 h 994"/>
                <a:gd name="T4" fmla="*/ 497 w 995"/>
                <a:gd name="T5" fmla="*/ 994 h 994"/>
                <a:gd name="T6" fmla="*/ 995 w 995"/>
                <a:gd name="T7" fmla="*/ 497 h 994"/>
                <a:gd name="T8" fmla="*/ 497 w 995"/>
                <a:gd name="T9" fmla="*/ 0 h 994"/>
                <a:gd name="T10" fmla="*/ 497 w 995"/>
                <a:gd name="T11" fmla="*/ 908 h 994"/>
                <a:gd name="T12" fmla="*/ 87 w 995"/>
                <a:gd name="T13" fmla="*/ 497 h 994"/>
                <a:gd name="T14" fmla="*/ 497 w 995"/>
                <a:gd name="T15" fmla="*/ 86 h 994"/>
                <a:gd name="T16" fmla="*/ 908 w 995"/>
                <a:gd name="T17" fmla="*/ 497 h 994"/>
                <a:gd name="T18" fmla="*/ 497 w 995"/>
                <a:gd name="T19" fmla="*/ 908 h 994"/>
                <a:gd name="T20" fmla="*/ 497 w 995"/>
                <a:gd name="T21" fmla="*/ 908 h 994"/>
                <a:gd name="T22" fmla="*/ 497 w 995"/>
                <a:gd name="T23" fmla="*/ 90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5" h="994">
                  <a:moveTo>
                    <a:pt x="497" y="0"/>
                  </a:moveTo>
                  <a:cubicBezTo>
                    <a:pt x="223" y="0"/>
                    <a:pt x="0" y="223"/>
                    <a:pt x="0" y="497"/>
                  </a:cubicBezTo>
                  <a:cubicBezTo>
                    <a:pt x="0" y="771"/>
                    <a:pt x="223" y="994"/>
                    <a:pt x="497" y="994"/>
                  </a:cubicBezTo>
                  <a:cubicBezTo>
                    <a:pt x="772" y="994"/>
                    <a:pt x="995" y="771"/>
                    <a:pt x="995" y="497"/>
                  </a:cubicBezTo>
                  <a:cubicBezTo>
                    <a:pt x="995" y="223"/>
                    <a:pt x="772" y="0"/>
                    <a:pt x="497" y="0"/>
                  </a:cubicBezTo>
                  <a:close/>
                  <a:moveTo>
                    <a:pt x="497" y="908"/>
                  </a:moveTo>
                  <a:cubicBezTo>
                    <a:pt x="271" y="908"/>
                    <a:pt x="87" y="724"/>
                    <a:pt x="87" y="497"/>
                  </a:cubicBezTo>
                  <a:cubicBezTo>
                    <a:pt x="87" y="271"/>
                    <a:pt x="271" y="86"/>
                    <a:pt x="497" y="86"/>
                  </a:cubicBezTo>
                  <a:cubicBezTo>
                    <a:pt x="724" y="86"/>
                    <a:pt x="908" y="270"/>
                    <a:pt x="908" y="497"/>
                  </a:cubicBezTo>
                  <a:cubicBezTo>
                    <a:pt x="908" y="723"/>
                    <a:pt x="724" y="908"/>
                    <a:pt x="497" y="908"/>
                  </a:cubicBezTo>
                  <a:close/>
                  <a:moveTo>
                    <a:pt x="497" y="908"/>
                  </a:moveTo>
                  <a:cubicBezTo>
                    <a:pt x="497" y="908"/>
                    <a:pt x="497" y="908"/>
                    <a:pt x="49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CD256D7C-6466-1176-7DC1-7460A05130D8}"/>
              </a:ext>
            </a:extLst>
          </p:cNvPr>
          <p:cNvSpPr/>
          <p:nvPr/>
        </p:nvSpPr>
        <p:spPr>
          <a:xfrm>
            <a:off x="1612095" y="1810886"/>
            <a:ext cx="2558126" cy="3524702"/>
          </a:xfrm>
          <a:prstGeom prst="rect">
            <a:avLst/>
          </a:pr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</a:endParaRPr>
          </a:p>
        </p:txBody>
      </p:sp>
      <p:sp>
        <p:nvSpPr>
          <p:cNvPr id="11" name="Freeform 103">
            <a:extLst>
              <a:ext uri="{FF2B5EF4-FFF2-40B4-BE49-F238E27FC236}">
                <a16:creationId xmlns:a16="http://schemas.microsoft.com/office/drawing/2014/main" id="{2DD4E96D-F89B-5E7F-A4FC-E3113EC21700}"/>
              </a:ext>
            </a:extLst>
          </p:cNvPr>
          <p:cNvSpPr>
            <a:spLocks noEditPoints="1"/>
          </p:cNvSpPr>
          <p:nvPr/>
        </p:nvSpPr>
        <p:spPr bwMode="auto">
          <a:xfrm>
            <a:off x="2563022" y="2365796"/>
            <a:ext cx="655391" cy="622524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4B260C2-33DE-047B-1425-93ADC9CE5C15}"/>
              </a:ext>
            </a:extLst>
          </p:cNvPr>
          <p:cNvGrpSpPr/>
          <p:nvPr/>
        </p:nvGrpSpPr>
        <p:grpSpPr>
          <a:xfrm>
            <a:off x="1772933" y="3460284"/>
            <a:ext cx="2235567" cy="1090792"/>
            <a:chOff x="649026" y="1863097"/>
            <a:chExt cx="2235567" cy="109079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1CB5944-CD75-495C-43D2-1D803B13874A}"/>
                </a:ext>
              </a:extLst>
            </p:cNvPr>
            <p:cNvSpPr txBox="1"/>
            <p:nvPr/>
          </p:nvSpPr>
          <p:spPr>
            <a:xfrm>
              <a:off x="815200" y="2190603"/>
              <a:ext cx="1903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59E50B6-1ECD-35F4-5687-EFE2338105FC}"/>
                </a:ext>
              </a:extLst>
            </p:cNvPr>
            <p:cNvSpPr txBox="1"/>
            <p:nvPr/>
          </p:nvSpPr>
          <p:spPr>
            <a:xfrm>
              <a:off x="649026" y="186309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87E48E6-501C-0583-E0AD-EF43EBE13B15}"/>
              </a:ext>
            </a:extLst>
          </p:cNvPr>
          <p:cNvGrpSpPr/>
          <p:nvPr/>
        </p:nvGrpSpPr>
        <p:grpSpPr>
          <a:xfrm>
            <a:off x="8183499" y="3460284"/>
            <a:ext cx="2235567" cy="1090792"/>
            <a:chOff x="649026" y="1863097"/>
            <a:chExt cx="2235567" cy="109079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0003768-50BD-9AFF-DA2C-B0289D59B39E}"/>
                </a:ext>
              </a:extLst>
            </p:cNvPr>
            <p:cNvSpPr txBox="1"/>
            <p:nvPr/>
          </p:nvSpPr>
          <p:spPr>
            <a:xfrm>
              <a:off x="815200" y="2190603"/>
              <a:ext cx="1903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8D19BB8-A600-B554-D195-9F13800641BD}"/>
                </a:ext>
              </a:extLst>
            </p:cNvPr>
            <p:cNvSpPr txBox="1"/>
            <p:nvPr/>
          </p:nvSpPr>
          <p:spPr>
            <a:xfrm>
              <a:off x="649026" y="186309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EBC72EA-D467-A993-E210-CC6B0F707ABD}"/>
              </a:ext>
            </a:extLst>
          </p:cNvPr>
          <p:cNvGrpSpPr/>
          <p:nvPr/>
        </p:nvGrpSpPr>
        <p:grpSpPr>
          <a:xfrm>
            <a:off x="4941997" y="3262794"/>
            <a:ext cx="2235567" cy="1090792"/>
            <a:chOff x="649026" y="1863097"/>
            <a:chExt cx="2235567" cy="109079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AEB1CD2-F262-2F09-532D-96EFCAD5A626}"/>
                </a:ext>
              </a:extLst>
            </p:cNvPr>
            <p:cNvSpPr txBox="1"/>
            <p:nvPr/>
          </p:nvSpPr>
          <p:spPr>
            <a:xfrm>
              <a:off x="815200" y="2190603"/>
              <a:ext cx="1903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5B7CC3F-17E8-50B0-FBA5-CB2CFF31F83D}"/>
                </a:ext>
              </a:extLst>
            </p:cNvPr>
            <p:cNvSpPr txBox="1"/>
            <p:nvPr/>
          </p:nvSpPr>
          <p:spPr>
            <a:xfrm>
              <a:off x="649026" y="1863097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596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F134B90-5D26-9F84-514F-02B2D7CFDCDE}"/>
              </a:ext>
            </a:extLst>
          </p:cNvPr>
          <p:cNvGrpSpPr/>
          <p:nvPr/>
        </p:nvGrpSpPr>
        <p:grpSpPr>
          <a:xfrm>
            <a:off x="4002490" y="1573822"/>
            <a:ext cx="3733624" cy="3710356"/>
            <a:chOff x="3900890" y="1503742"/>
            <a:chExt cx="4390222" cy="4362862"/>
          </a:xfrm>
        </p:grpSpPr>
        <p:grpSp>
          <p:nvGrpSpPr>
            <p:cNvPr id="6" name="组合 5"/>
            <p:cNvGrpSpPr/>
            <p:nvPr/>
          </p:nvGrpSpPr>
          <p:grpSpPr>
            <a:xfrm>
              <a:off x="6447689" y="2242619"/>
              <a:ext cx="1642212" cy="1642212"/>
              <a:chOff x="6447689" y="2372159"/>
              <a:chExt cx="1642212" cy="1642212"/>
            </a:xfrm>
          </p:grpSpPr>
          <p:sp>
            <p:nvSpPr>
              <p:cNvPr id="83" name="Rectangle 34"/>
              <p:cNvSpPr/>
              <p:nvPr/>
            </p:nvSpPr>
            <p:spPr>
              <a:xfrm>
                <a:off x="6447689" y="2372159"/>
                <a:ext cx="1642212" cy="16422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DE1C09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Freeform 167" descr="D:\51PPT模板网\51pptmoban.com\图片.jpg"/>
              <p:cNvSpPr>
                <a:spLocks noEditPoints="1"/>
              </p:cNvSpPr>
              <p:nvPr/>
            </p:nvSpPr>
            <p:spPr bwMode="auto">
              <a:xfrm>
                <a:off x="6830607" y="2806635"/>
                <a:ext cx="902134" cy="773261"/>
              </a:xfrm>
              <a:custGeom>
                <a:avLst/>
                <a:gdLst>
                  <a:gd name="T0" fmla="*/ 4 w 94"/>
                  <a:gd name="T1" fmla="*/ 19 h 81"/>
                  <a:gd name="T2" fmla="*/ 46 w 94"/>
                  <a:gd name="T3" fmla="*/ 19 h 81"/>
                  <a:gd name="T4" fmla="*/ 50 w 94"/>
                  <a:gd name="T5" fmla="*/ 16 h 81"/>
                  <a:gd name="T6" fmla="*/ 73 w 94"/>
                  <a:gd name="T7" fmla="*/ 0 h 81"/>
                  <a:gd name="T8" fmla="*/ 73 w 94"/>
                  <a:gd name="T9" fmla="*/ 33 h 81"/>
                  <a:gd name="T10" fmla="*/ 73 w 94"/>
                  <a:gd name="T11" fmla="*/ 66 h 81"/>
                  <a:gd name="T12" fmla="*/ 50 w 94"/>
                  <a:gd name="T13" fmla="*/ 49 h 81"/>
                  <a:gd name="T14" fmla="*/ 46 w 94"/>
                  <a:gd name="T15" fmla="*/ 47 h 81"/>
                  <a:gd name="T16" fmla="*/ 33 w 94"/>
                  <a:gd name="T17" fmla="*/ 47 h 81"/>
                  <a:gd name="T18" fmla="*/ 40 w 94"/>
                  <a:gd name="T19" fmla="*/ 70 h 81"/>
                  <a:gd name="T20" fmla="*/ 45 w 94"/>
                  <a:gd name="T21" fmla="*/ 70 h 81"/>
                  <a:gd name="T22" fmla="*/ 45 w 94"/>
                  <a:gd name="T23" fmla="*/ 81 h 81"/>
                  <a:gd name="T24" fmla="*/ 43 w 94"/>
                  <a:gd name="T25" fmla="*/ 81 h 81"/>
                  <a:gd name="T26" fmla="*/ 21 w 94"/>
                  <a:gd name="T27" fmla="*/ 81 h 81"/>
                  <a:gd name="T28" fmla="*/ 11 w 94"/>
                  <a:gd name="T29" fmla="*/ 47 h 81"/>
                  <a:gd name="T30" fmla="*/ 4 w 94"/>
                  <a:gd name="T31" fmla="*/ 47 h 81"/>
                  <a:gd name="T32" fmla="*/ 4 w 94"/>
                  <a:gd name="T33" fmla="*/ 19 h 81"/>
                  <a:gd name="T34" fmla="*/ 87 w 94"/>
                  <a:gd name="T35" fmla="*/ 23 h 81"/>
                  <a:gd name="T36" fmla="*/ 94 w 94"/>
                  <a:gd name="T37" fmla="*/ 33 h 81"/>
                  <a:gd name="T38" fmla="*/ 87 w 94"/>
                  <a:gd name="T39" fmla="*/ 43 h 81"/>
                  <a:gd name="T40" fmla="*/ 87 w 94"/>
                  <a:gd name="T41" fmla="*/ 66 h 81"/>
                  <a:gd name="T42" fmla="*/ 78 w 94"/>
                  <a:gd name="T43" fmla="*/ 66 h 81"/>
                  <a:gd name="T44" fmla="*/ 78 w 94"/>
                  <a:gd name="T45" fmla="*/ 0 h 81"/>
                  <a:gd name="T46" fmla="*/ 87 w 94"/>
                  <a:gd name="T47" fmla="*/ 0 h 81"/>
                  <a:gd name="T48" fmla="*/ 87 w 94"/>
                  <a:gd name="T49" fmla="*/ 23 h 81"/>
                  <a:gd name="T50" fmla="*/ 46 w 94"/>
                  <a:gd name="T51" fmla="*/ 49 h 81"/>
                  <a:gd name="T52" fmla="*/ 37 w 94"/>
                  <a:gd name="T53" fmla="*/ 49 h 81"/>
                  <a:gd name="T54" fmla="*/ 40 w 94"/>
                  <a:gd name="T55" fmla="*/ 61 h 81"/>
                  <a:gd name="T56" fmla="*/ 43 w 94"/>
                  <a:gd name="T57" fmla="*/ 61 h 81"/>
                  <a:gd name="T58" fmla="*/ 43 w 94"/>
                  <a:gd name="T59" fmla="*/ 57 h 81"/>
                  <a:gd name="T60" fmla="*/ 46 w 94"/>
                  <a:gd name="T61" fmla="*/ 4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7"/>
                      <a:pt x="0" y="28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4"/>
                      <a:pt x="94" y="28"/>
                      <a:pt x="94" y="33"/>
                    </a:cubicBezTo>
                    <a:cubicBezTo>
                      <a:pt x="94" y="38"/>
                      <a:pt x="91" y="42"/>
                      <a:pt x="87" y="4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rgbClr val="DE1C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47688" y="4023180"/>
              <a:ext cx="1843424" cy="1843424"/>
              <a:chOff x="6447688" y="4152720"/>
              <a:chExt cx="1843424" cy="1843424"/>
            </a:xfrm>
          </p:grpSpPr>
          <p:sp>
            <p:nvSpPr>
              <p:cNvPr id="82" name="Rectangle 33"/>
              <p:cNvSpPr/>
              <p:nvPr/>
            </p:nvSpPr>
            <p:spPr>
              <a:xfrm>
                <a:off x="6447688" y="4152720"/>
                <a:ext cx="1843424" cy="1843424"/>
              </a:xfrm>
              <a:prstGeom prst="rect">
                <a:avLst/>
              </a:prstGeom>
              <a:solidFill>
                <a:srgbClr val="DE1C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8" name="Freeform 26" descr="D:\51PPT模板网\51pptmoban.com\图片.jpg"/>
              <p:cNvSpPr>
                <a:spLocks noChangeAspect="1" noEditPoints="1"/>
              </p:cNvSpPr>
              <p:nvPr/>
            </p:nvSpPr>
            <p:spPr bwMode="auto">
              <a:xfrm>
                <a:off x="6862400" y="4586444"/>
                <a:ext cx="1014000" cy="975976"/>
              </a:xfrm>
              <a:custGeom>
                <a:avLst/>
                <a:gdLst>
                  <a:gd name="T0" fmla="*/ 94 w 132"/>
                  <a:gd name="T1" fmla="*/ 0 h 128"/>
                  <a:gd name="T2" fmla="*/ 56 w 132"/>
                  <a:gd name="T3" fmla="*/ 27 h 128"/>
                  <a:gd name="T4" fmla="*/ 55 w 132"/>
                  <a:gd name="T5" fmla="*/ 27 h 128"/>
                  <a:gd name="T6" fmla="*/ 14 w 132"/>
                  <a:gd name="T7" fmla="*/ 69 h 128"/>
                  <a:gd name="T8" fmla="*/ 1 w 132"/>
                  <a:gd name="T9" fmla="*/ 110 h 128"/>
                  <a:gd name="T10" fmla="*/ 14 w 132"/>
                  <a:gd name="T11" fmla="*/ 128 h 128"/>
                  <a:gd name="T12" fmla="*/ 53 w 132"/>
                  <a:gd name="T13" fmla="*/ 118 h 128"/>
                  <a:gd name="T14" fmla="*/ 120 w 132"/>
                  <a:gd name="T15" fmla="*/ 53 h 128"/>
                  <a:gd name="T16" fmla="*/ 64 w 132"/>
                  <a:gd name="T17" fmla="*/ 95 h 128"/>
                  <a:gd name="T18" fmla="*/ 99 w 132"/>
                  <a:gd name="T19" fmla="*/ 47 h 128"/>
                  <a:gd name="T20" fmla="*/ 95 w 132"/>
                  <a:gd name="T21" fmla="*/ 67 h 128"/>
                  <a:gd name="T22" fmla="*/ 64 w 132"/>
                  <a:gd name="T23" fmla="*/ 98 h 128"/>
                  <a:gd name="T24" fmla="*/ 59 w 132"/>
                  <a:gd name="T25" fmla="*/ 81 h 128"/>
                  <a:gd name="T26" fmla="*/ 46 w 132"/>
                  <a:gd name="T27" fmla="*/ 68 h 128"/>
                  <a:gd name="T28" fmla="*/ 92 w 132"/>
                  <a:gd name="T29" fmla="*/ 36 h 128"/>
                  <a:gd name="T30" fmla="*/ 59 w 132"/>
                  <a:gd name="T31" fmla="*/ 81 h 128"/>
                  <a:gd name="T32" fmla="*/ 30 w 132"/>
                  <a:gd name="T33" fmla="*/ 64 h 128"/>
                  <a:gd name="T34" fmla="*/ 80 w 132"/>
                  <a:gd name="T35" fmla="*/ 29 h 128"/>
                  <a:gd name="T36" fmla="*/ 17 w 132"/>
                  <a:gd name="T37" fmla="*/ 119 h 128"/>
                  <a:gd name="T38" fmla="*/ 8 w 132"/>
                  <a:gd name="T39" fmla="*/ 114 h 128"/>
                  <a:gd name="T40" fmla="*/ 13 w 132"/>
                  <a:gd name="T41" fmla="*/ 96 h 128"/>
                  <a:gd name="T42" fmla="*/ 32 w 132"/>
                  <a:gd name="T43" fmla="*/ 116 h 128"/>
                  <a:gd name="T44" fmla="*/ 35 w 132"/>
                  <a:gd name="T45" fmla="*/ 115 h 128"/>
                  <a:gd name="T46" fmla="*/ 14 w 132"/>
                  <a:gd name="T47" fmla="*/ 92 h 128"/>
                  <a:gd name="T48" fmla="*/ 19 w 132"/>
                  <a:gd name="T49" fmla="*/ 75 h 128"/>
                  <a:gd name="T50" fmla="*/ 52 w 132"/>
                  <a:gd name="T51" fmla="*/ 110 h 128"/>
                  <a:gd name="T52" fmla="*/ 35 w 132"/>
                  <a:gd name="T53" fmla="*/ 115 h 128"/>
                  <a:gd name="T54" fmla="*/ 108 w 132"/>
                  <a:gd name="T55" fmla="*/ 54 h 128"/>
                  <a:gd name="T56" fmla="*/ 98 w 132"/>
                  <a:gd name="T57" fmla="*/ 30 h 128"/>
                  <a:gd name="T58" fmla="*/ 81 w 132"/>
                  <a:gd name="T59" fmla="*/ 13 h 128"/>
                  <a:gd name="T60" fmla="*/ 112 w 132"/>
                  <a:gd name="T61" fmla="*/ 16 h 128"/>
                  <a:gd name="T62" fmla="*/ 115 w 132"/>
                  <a:gd name="T63" fmla="*/ 4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2" h="128">
                    <a:moveTo>
                      <a:pt x="118" y="10"/>
                    </a:moveTo>
                    <a:cubicBezTo>
                      <a:pt x="111" y="4"/>
                      <a:pt x="102" y="0"/>
                      <a:pt x="94" y="0"/>
                    </a:cubicBezTo>
                    <a:cubicBezTo>
                      <a:pt x="87" y="0"/>
                      <a:pt x="80" y="3"/>
                      <a:pt x="75" y="8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2" y="71"/>
                      <a:pt x="11" y="73"/>
                      <a:pt x="10" y="76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0" y="113"/>
                      <a:pt x="0" y="114"/>
                    </a:cubicBezTo>
                    <a:cubicBezTo>
                      <a:pt x="0" y="122"/>
                      <a:pt x="6" y="128"/>
                      <a:pt x="14" y="128"/>
                    </a:cubicBezTo>
                    <a:cubicBezTo>
                      <a:pt x="16" y="128"/>
                      <a:pt x="19" y="127"/>
                      <a:pt x="19" y="127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18"/>
                      <a:pt x="57" y="116"/>
                      <a:pt x="59" y="114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32" y="42"/>
                      <a:pt x="130" y="23"/>
                      <a:pt x="118" y="10"/>
                    </a:cubicBezTo>
                    <a:close/>
                    <a:moveTo>
                      <a:pt x="64" y="95"/>
                    </a:moveTo>
                    <a:cubicBezTo>
                      <a:pt x="64" y="92"/>
                      <a:pt x="63" y="88"/>
                      <a:pt x="61" y="85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101" y="54"/>
                      <a:pt x="100" y="62"/>
                      <a:pt x="95" y="67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7"/>
                      <a:pt x="64" y="96"/>
                      <a:pt x="64" y="95"/>
                    </a:cubicBezTo>
                    <a:close/>
                    <a:moveTo>
                      <a:pt x="59" y="81"/>
                    </a:moveTo>
                    <a:cubicBezTo>
                      <a:pt x="58" y="79"/>
                      <a:pt x="56" y="76"/>
                      <a:pt x="54" y="74"/>
                    </a:cubicBezTo>
                    <a:cubicBezTo>
                      <a:pt x="51" y="72"/>
                      <a:pt x="49" y="70"/>
                      <a:pt x="46" y="68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7" y="31"/>
                      <a:pt x="90" y="33"/>
                      <a:pt x="92" y="36"/>
                    </a:cubicBezTo>
                    <a:cubicBezTo>
                      <a:pt x="94" y="38"/>
                      <a:pt x="96" y="40"/>
                      <a:pt x="97" y="43"/>
                    </a:cubicBezTo>
                    <a:lnTo>
                      <a:pt x="59" y="81"/>
                    </a:lnTo>
                    <a:close/>
                    <a:moveTo>
                      <a:pt x="42" y="66"/>
                    </a:moveTo>
                    <a:cubicBezTo>
                      <a:pt x="38" y="65"/>
                      <a:pt x="34" y="64"/>
                      <a:pt x="30" y="64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6" y="28"/>
                      <a:pt x="73" y="27"/>
                      <a:pt x="80" y="29"/>
                    </a:cubicBezTo>
                    <a:lnTo>
                      <a:pt x="42" y="66"/>
                    </a:lnTo>
                    <a:close/>
                    <a:moveTo>
                      <a:pt x="17" y="119"/>
                    </a:moveTo>
                    <a:cubicBezTo>
                      <a:pt x="16" y="120"/>
                      <a:pt x="15" y="120"/>
                      <a:pt x="14" y="120"/>
                    </a:cubicBezTo>
                    <a:cubicBezTo>
                      <a:pt x="11" y="120"/>
                      <a:pt x="8" y="117"/>
                      <a:pt x="8" y="114"/>
                    </a:cubicBezTo>
                    <a:cubicBezTo>
                      <a:pt x="8" y="113"/>
                      <a:pt x="8" y="112"/>
                      <a:pt x="8" y="112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7" y="96"/>
                      <a:pt x="22" y="98"/>
                      <a:pt x="26" y="102"/>
                    </a:cubicBezTo>
                    <a:cubicBezTo>
                      <a:pt x="30" y="106"/>
                      <a:pt x="32" y="111"/>
                      <a:pt x="32" y="116"/>
                    </a:cubicBezTo>
                    <a:lnTo>
                      <a:pt x="17" y="119"/>
                    </a:lnTo>
                    <a:close/>
                    <a:moveTo>
                      <a:pt x="35" y="115"/>
                    </a:moveTo>
                    <a:cubicBezTo>
                      <a:pt x="35" y="109"/>
                      <a:pt x="33" y="104"/>
                      <a:pt x="29" y="99"/>
                    </a:cubicBezTo>
                    <a:cubicBezTo>
                      <a:pt x="25" y="95"/>
                      <a:pt x="19" y="93"/>
                      <a:pt x="14" y="92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7"/>
                      <a:pt x="19" y="76"/>
                      <a:pt x="19" y="75"/>
                    </a:cubicBezTo>
                    <a:cubicBezTo>
                      <a:pt x="27" y="69"/>
                      <a:pt x="40" y="71"/>
                      <a:pt x="48" y="80"/>
                    </a:cubicBezTo>
                    <a:cubicBezTo>
                      <a:pt x="57" y="89"/>
                      <a:pt x="59" y="102"/>
                      <a:pt x="52" y="110"/>
                    </a:cubicBezTo>
                    <a:cubicBezTo>
                      <a:pt x="51" y="110"/>
                      <a:pt x="51" y="111"/>
                      <a:pt x="50" y="111"/>
                    </a:cubicBezTo>
                    <a:lnTo>
                      <a:pt x="35" y="115"/>
                    </a:lnTo>
                    <a:close/>
                    <a:moveTo>
                      <a:pt x="115" y="47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08" y="53"/>
                      <a:pt x="108" y="52"/>
                      <a:pt x="108" y="51"/>
                    </a:cubicBezTo>
                    <a:cubicBezTo>
                      <a:pt x="107" y="43"/>
                      <a:pt x="104" y="36"/>
                      <a:pt x="98" y="30"/>
                    </a:cubicBezTo>
                    <a:cubicBezTo>
                      <a:pt x="91" y="24"/>
                      <a:pt x="83" y="20"/>
                      <a:pt x="74" y="20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4" y="10"/>
                      <a:pt x="89" y="8"/>
                      <a:pt x="94" y="8"/>
                    </a:cubicBezTo>
                    <a:cubicBezTo>
                      <a:pt x="100" y="8"/>
                      <a:pt x="107" y="11"/>
                      <a:pt x="112" y="16"/>
                    </a:cubicBezTo>
                    <a:cubicBezTo>
                      <a:pt x="117" y="21"/>
                      <a:pt x="120" y="27"/>
                      <a:pt x="120" y="33"/>
                    </a:cubicBezTo>
                    <a:cubicBezTo>
                      <a:pt x="120" y="38"/>
                      <a:pt x="118" y="43"/>
                      <a:pt x="115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900890" y="1503742"/>
              <a:ext cx="2381089" cy="2381089"/>
              <a:chOff x="3900890" y="1633282"/>
              <a:chExt cx="2381089" cy="2381089"/>
            </a:xfrm>
          </p:grpSpPr>
          <p:sp>
            <p:nvSpPr>
              <p:cNvPr id="81" name="Rectangle 32"/>
              <p:cNvSpPr/>
              <p:nvPr/>
            </p:nvSpPr>
            <p:spPr>
              <a:xfrm>
                <a:off x="3900890" y="1633282"/>
                <a:ext cx="2381089" cy="2381089"/>
              </a:xfrm>
              <a:prstGeom prst="rect">
                <a:avLst/>
              </a:prstGeom>
              <a:solidFill>
                <a:srgbClr val="DE1C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/>
                  </a:solidFill>
                  <a:sym typeface="+mn-lt"/>
                </a:endParaRPr>
              </a:p>
            </p:txBody>
          </p:sp>
          <p:grpSp>
            <p:nvGrpSpPr>
              <p:cNvPr id="2" name="Group 82"/>
              <p:cNvGrpSpPr/>
              <p:nvPr/>
            </p:nvGrpSpPr>
            <p:grpSpPr>
              <a:xfrm>
                <a:off x="4509473" y="2161062"/>
                <a:ext cx="1163923" cy="1325528"/>
                <a:chOff x="812800" y="2719388"/>
                <a:chExt cx="1017588" cy="1158875"/>
              </a:xfrm>
              <a:solidFill>
                <a:schemeClr val="bg1"/>
              </a:solidFill>
            </p:grpSpPr>
            <p:sp>
              <p:nvSpPr>
                <p:cNvPr id="12" name="Freeform 35"/>
                <p:cNvSpPr>
                  <a:spLocks noEditPoints="1"/>
                </p:cNvSpPr>
                <p:nvPr/>
              </p:nvSpPr>
              <p:spPr bwMode="auto">
                <a:xfrm>
                  <a:off x="812800" y="2719388"/>
                  <a:ext cx="1017588" cy="1158875"/>
                </a:xfrm>
                <a:custGeom>
                  <a:avLst/>
                  <a:gdLst>
                    <a:gd name="T0" fmla="*/ 56 w 112"/>
                    <a:gd name="T1" fmla="*/ 0 h 128"/>
                    <a:gd name="T2" fmla="*/ 0 w 112"/>
                    <a:gd name="T3" fmla="*/ 26 h 128"/>
                    <a:gd name="T4" fmla="*/ 0 w 112"/>
                    <a:gd name="T5" fmla="*/ 102 h 128"/>
                    <a:gd name="T6" fmla="*/ 56 w 112"/>
                    <a:gd name="T7" fmla="*/ 128 h 128"/>
                    <a:gd name="T8" fmla="*/ 112 w 112"/>
                    <a:gd name="T9" fmla="*/ 102 h 128"/>
                    <a:gd name="T10" fmla="*/ 112 w 112"/>
                    <a:gd name="T11" fmla="*/ 26 h 128"/>
                    <a:gd name="T12" fmla="*/ 56 w 112"/>
                    <a:gd name="T13" fmla="*/ 0 h 128"/>
                    <a:gd name="T14" fmla="*/ 104 w 112"/>
                    <a:gd name="T15" fmla="*/ 102 h 128"/>
                    <a:gd name="T16" fmla="*/ 56 w 112"/>
                    <a:gd name="T17" fmla="*/ 120 h 128"/>
                    <a:gd name="T18" fmla="*/ 8 w 112"/>
                    <a:gd name="T19" fmla="*/ 102 h 128"/>
                    <a:gd name="T20" fmla="*/ 8 w 112"/>
                    <a:gd name="T21" fmla="*/ 87 h 128"/>
                    <a:gd name="T22" fmla="*/ 56 w 112"/>
                    <a:gd name="T23" fmla="*/ 100 h 128"/>
                    <a:gd name="T24" fmla="*/ 104 w 112"/>
                    <a:gd name="T25" fmla="*/ 87 h 128"/>
                    <a:gd name="T26" fmla="*/ 104 w 112"/>
                    <a:gd name="T27" fmla="*/ 102 h 128"/>
                    <a:gd name="T28" fmla="*/ 104 w 112"/>
                    <a:gd name="T29" fmla="*/ 78 h 128"/>
                    <a:gd name="T30" fmla="*/ 104 w 112"/>
                    <a:gd name="T31" fmla="*/ 78 h 128"/>
                    <a:gd name="T32" fmla="*/ 104 w 112"/>
                    <a:gd name="T33" fmla="*/ 78 h 128"/>
                    <a:gd name="T34" fmla="*/ 56 w 112"/>
                    <a:gd name="T35" fmla="*/ 96 h 128"/>
                    <a:gd name="T36" fmla="*/ 8 w 112"/>
                    <a:gd name="T37" fmla="*/ 78 h 128"/>
                    <a:gd name="T38" fmla="*/ 8 w 112"/>
                    <a:gd name="T39" fmla="*/ 78 h 128"/>
                    <a:gd name="T40" fmla="*/ 8 w 112"/>
                    <a:gd name="T41" fmla="*/ 78 h 128"/>
                    <a:gd name="T42" fmla="*/ 8 w 112"/>
                    <a:gd name="T43" fmla="*/ 63 h 128"/>
                    <a:gd name="T44" fmla="*/ 56 w 112"/>
                    <a:gd name="T45" fmla="*/ 76 h 128"/>
                    <a:gd name="T46" fmla="*/ 104 w 112"/>
                    <a:gd name="T47" fmla="*/ 63 h 128"/>
                    <a:gd name="T48" fmla="*/ 104 w 112"/>
                    <a:gd name="T49" fmla="*/ 78 h 128"/>
                    <a:gd name="T50" fmla="*/ 104 w 112"/>
                    <a:gd name="T51" fmla="*/ 54 h 128"/>
                    <a:gd name="T52" fmla="*/ 104 w 112"/>
                    <a:gd name="T53" fmla="*/ 54 h 128"/>
                    <a:gd name="T54" fmla="*/ 104 w 112"/>
                    <a:gd name="T55" fmla="*/ 54 h 128"/>
                    <a:gd name="T56" fmla="*/ 56 w 112"/>
                    <a:gd name="T57" fmla="*/ 72 h 128"/>
                    <a:gd name="T58" fmla="*/ 8 w 112"/>
                    <a:gd name="T59" fmla="*/ 54 h 128"/>
                    <a:gd name="T60" fmla="*/ 8 w 112"/>
                    <a:gd name="T61" fmla="*/ 54 h 128"/>
                    <a:gd name="T62" fmla="*/ 8 w 112"/>
                    <a:gd name="T63" fmla="*/ 54 h 128"/>
                    <a:gd name="T64" fmla="*/ 8 w 112"/>
                    <a:gd name="T65" fmla="*/ 40 h 128"/>
                    <a:gd name="T66" fmla="*/ 56 w 112"/>
                    <a:gd name="T67" fmla="*/ 52 h 128"/>
                    <a:gd name="T68" fmla="*/ 104 w 112"/>
                    <a:gd name="T69" fmla="*/ 40 h 128"/>
                    <a:gd name="T70" fmla="*/ 104 w 112"/>
                    <a:gd name="T71" fmla="*/ 54 h 128"/>
                    <a:gd name="T72" fmla="*/ 56 w 112"/>
                    <a:gd name="T73" fmla="*/ 44 h 128"/>
                    <a:gd name="T74" fmla="*/ 8 w 112"/>
                    <a:gd name="T75" fmla="*/ 26 h 128"/>
                    <a:gd name="T76" fmla="*/ 56 w 112"/>
                    <a:gd name="T77" fmla="*/ 8 h 128"/>
                    <a:gd name="T78" fmla="*/ 104 w 112"/>
                    <a:gd name="T79" fmla="*/ 26 h 128"/>
                    <a:gd name="T80" fmla="*/ 56 w 112"/>
                    <a:gd name="T81" fmla="*/ 4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2" h="128">
                      <a:moveTo>
                        <a:pt x="56" y="0"/>
                      </a:moveTo>
                      <a:cubicBezTo>
                        <a:pt x="29" y="0"/>
                        <a:pt x="0" y="8"/>
                        <a:pt x="0" y="26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20"/>
                        <a:pt x="29" y="128"/>
                        <a:pt x="56" y="128"/>
                      </a:cubicBezTo>
                      <a:cubicBezTo>
                        <a:pt x="83" y="128"/>
                        <a:pt x="112" y="120"/>
                        <a:pt x="112" y="102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8"/>
                        <a:pt x="83" y="0"/>
                        <a:pt x="56" y="0"/>
                      </a:cubicBezTo>
                      <a:close/>
                      <a:moveTo>
                        <a:pt x="104" y="102"/>
                      </a:moveTo>
                      <a:cubicBezTo>
                        <a:pt x="104" y="112"/>
                        <a:pt x="83" y="120"/>
                        <a:pt x="56" y="120"/>
                      </a:cubicBezTo>
                      <a:cubicBezTo>
                        <a:pt x="29" y="120"/>
                        <a:pt x="8" y="112"/>
                        <a:pt x="8" y="102"/>
                      </a:cubicBezTo>
                      <a:cubicBezTo>
                        <a:pt x="8" y="87"/>
                        <a:pt x="8" y="87"/>
                        <a:pt x="8" y="87"/>
                      </a:cubicBezTo>
                      <a:cubicBezTo>
                        <a:pt x="16" y="96"/>
                        <a:pt x="36" y="100"/>
                        <a:pt x="56" y="100"/>
                      </a:cubicBezTo>
                      <a:cubicBezTo>
                        <a:pt x="76" y="100"/>
                        <a:pt x="96" y="96"/>
                        <a:pt x="104" y="87"/>
                      </a:cubicBezTo>
                      <a:lnTo>
                        <a:pt x="104" y="102"/>
                      </a:lnTo>
                      <a:close/>
                      <a:moveTo>
                        <a:pt x="104" y="78"/>
                      </a:move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88"/>
                        <a:pt x="83" y="96"/>
                        <a:pt x="56" y="96"/>
                      </a:cubicBezTo>
                      <a:cubicBezTo>
                        <a:pt x="29" y="96"/>
                        <a:pt x="8" y="8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16" y="72"/>
                        <a:pt x="36" y="76"/>
                        <a:pt x="56" y="76"/>
                      </a:cubicBezTo>
                      <a:cubicBezTo>
                        <a:pt x="76" y="76"/>
                        <a:pt x="96" y="72"/>
                        <a:pt x="104" y="63"/>
                      </a:cubicBezTo>
                      <a:lnTo>
                        <a:pt x="104" y="78"/>
                      </a:lnTo>
                      <a:close/>
                      <a:moveTo>
                        <a:pt x="104" y="54"/>
                      </a:move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64"/>
                        <a:pt x="83" y="72"/>
                        <a:pt x="56" y="72"/>
                      </a:cubicBezTo>
                      <a:cubicBezTo>
                        <a:pt x="29" y="72"/>
                        <a:pt x="8" y="6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18" y="48"/>
                        <a:pt x="38" y="52"/>
                        <a:pt x="56" y="52"/>
                      </a:cubicBezTo>
                      <a:cubicBezTo>
                        <a:pt x="74" y="52"/>
                        <a:pt x="94" y="48"/>
                        <a:pt x="104" y="40"/>
                      </a:cubicBezTo>
                      <a:lnTo>
                        <a:pt x="104" y="54"/>
                      </a:lnTo>
                      <a:close/>
                      <a:moveTo>
                        <a:pt x="56" y="44"/>
                      </a:moveTo>
                      <a:cubicBezTo>
                        <a:pt x="29" y="44"/>
                        <a:pt x="8" y="36"/>
                        <a:pt x="8" y="26"/>
                      </a:cubicBezTo>
                      <a:cubicBezTo>
                        <a:pt x="8" y="16"/>
                        <a:pt x="29" y="8"/>
                        <a:pt x="56" y="8"/>
                      </a:cubicBezTo>
                      <a:cubicBezTo>
                        <a:pt x="83" y="8"/>
                        <a:pt x="104" y="16"/>
                        <a:pt x="104" y="26"/>
                      </a:cubicBezTo>
                      <a:cubicBezTo>
                        <a:pt x="104" y="36"/>
                        <a:pt x="83" y="44"/>
                        <a:pt x="56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Oval 36"/>
                <p:cNvSpPr>
                  <a:spLocks noChangeArrowheads="1"/>
                </p:cNvSpPr>
                <p:nvPr/>
              </p:nvSpPr>
              <p:spPr bwMode="auto">
                <a:xfrm>
                  <a:off x="1612900" y="3624263"/>
                  <a:ext cx="71438" cy="730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Oval 37"/>
                <p:cNvSpPr>
                  <a:spLocks noChangeArrowheads="1"/>
                </p:cNvSpPr>
                <p:nvPr/>
              </p:nvSpPr>
              <p:spPr bwMode="auto">
                <a:xfrm>
                  <a:off x="1612900" y="3406776"/>
                  <a:ext cx="71438" cy="730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" name="Oval 38"/>
                <p:cNvSpPr>
                  <a:spLocks noChangeArrowheads="1"/>
                </p:cNvSpPr>
                <p:nvPr/>
              </p:nvSpPr>
              <p:spPr bwMode="auto">
                <a:xfrm>
                  <a:off x="1612900" y="3190876"/>
                  <a:ext cx="71438" cy="714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4648201" y="4005956"/>
              <a:ext cx="1633779" cy="1633779"/>
              <a:chOff x="4648201" y="4135496"/>
              <a:chExt cx="1633779" cy="1633779"/>
            </a:xfrm>
          </p:grpSpPr>
          <p:sp>
            <p:nvSpPr>
              <p:cNvPr id="84" name="Rectangle 37"/>
              <p:cNvSpPr/>
              <p:nvPr/>
            </p:nvSpPr>
            <p:spPr>
              <a:xfrm>
                <a:off x="4648201" y="4135496"/>
                <a:ext cx="1633779" cy="163377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DE1C09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51"/>
              <p:cNvSpPr>
                <a:spLocks noEditPoints="1"/>
              </p:cNvSpPr>
              <p:nvPr/>
            </p:nvSpPr>
            <p:spPr bwMode="auto">
              <a:xfrm rot="20484176">
                <a:off x="4985848" y="4517851"/>
                <a:ext cx="926400" cy="933236"/>
              </a:xfrm>
              <a:custGeom>
                <a:avLst/>
                <a:gdLst>
                  <a:gd name="T0" fmla="*/ 93 w 123"/>
                  <a:gd name="T1" fmla="*/ 129 h 129"/>
                  <a:gd name="T2" fmla="*/ 62 w 123"/>
                  <a:gd name="T3" fmla="*/ 111 h 129"/>
                  <a:gd name="T4" fmla="*/ 89 w 123"/>
                  <a:gd name="T5" fmla="*/ 84 h 129"/>
                  <a:gd name="T6" fmla="*/ 91 w 123"/>
                  <a:gd name="T7" fmla="*/ 98 h 129"/>
                  <a:gd name="T8" fmla="*/ 111 w 123"/>
                  <a:gd name="T9" fmla="*/ 70 h 129"/>
                  <a:gd name="T10" fmla="*/ 109 w 123"/>
                  <a:gd name="T11" fmla="*/ 62 h 129"/>
                  <a:gd name="T12" fmla="*/ 114 w 123"/>
                  <a:gd name="T13" fmla="*/ 59 h 129"/>
                  <a:gd name="T14" fmla="*/ 122 w 123"/>
                  <a:gd name="T15" fmla="*/ 79 h 129"/>
                  <a:gd name="T16" fmla="*/ 92 w 123"/>
                  <a:gd name="T17" fmla="*/ 118 h 129"/>
                  <a:gd name="T18" fmla="*/ 93 w 123"/>
                  <a:gd name="T19" fmla="*/ 129 h 129"/>
                  <a:gd name="T20" fmla="*/ 0 w 123"/>
                  <a:gd name="T21" fmla="*/ 58 h 129"/>
                  <a:gd name="T22" fmla="*/ 30 w 123"/>
                  <a:gd name="T23" fmla="*/ 38 h 129"/>
                  <a:gd name="T24" fmla="*/ 42 w 123"/>
                  <a:gd name="T25" fmla="*/ 74 h 129"/>
                  <a:gd name="T26" fmla="*/ 29 w 123"/>
                  <a:gd name="T27" fmla="*/ 69 h 129"/>
                  <a:gd name="T28" fmla="*/ 45 w 123"/>
                  <a:gd name="T29" fmla="*/ 99 h 129"/>
                  <a:gd name="T30" fmla="*/ 53 w 123"/>
                  <a:gd name="T31" fmla="*/ 101 h 129"/>
                  <a:gd name="T32" fmla="*/ 53 w 123"/>
                  <a:gd name="T33" fmla="*/ 107 h 129"/>
                  <a:gd name="T34" fmla="*/ 33 w 123"/>
                  <a:gd name="T35" fmla="*/ 105 h 129"/>
                  <a:gd name="T36" fmla="*/ 11 w 123"/>
                  <a:gd name="T37" fmla="*/ 62 h 129"/>
                  <a:gd name="T38" fmla="*/ 0 w 123"/>
                  <a:gd name="T39" fmla="*/ 58 h 129"/>
                  <a:gd name="T40" fmla="*/ 111 w 123"/>
                  <a:gd name="T41" fmla="*/ 9 h 129"/>
                  <a:gd name="T42" fmla="*/ 102 w 123"/>
                  <a:gd name="T43" fmla="*/ 16 h 129"/>
                  <a:gd name="T44" fmla="*/ 54 w 123"/>
                  <a:gd name="T45" fmla="*/ 12 h 129"/>
                  <a:gd name="T46" fmla="*/ 41 w 123"/>
                  <a:gd name="T47" fmla="*/ 28 h 129"/>
                  <a:gd name="T48" fmla="*/ 46 w 123"/>
                  <a:gd name="T49" fmla="*/ 32 h 129"/>
                  <a:gd name="T50" fmla="*/ 52 w 123"/>
                  <a:gd name="T51" fmla="*/ 26 h 129"/>
                  <a:gd name="T52" fmla="*/ 86 w 123"/>
                  <a:gd name="T53" fmla="*/ 28 h 129"/>
                  <a:gd name="T54" fmla="*/ 75 w 123"/>
                  <a:gd name="T55" fmla="*/ 37 h 129"/>
                  <a:gd name="T56" fmla="*/ 112 w 123"/>
                  <a:gd name="T57" fmla="*/ 46 h 129"/>
                  <a:gd name="T58" fmla="*/ 111 w 123"/>
                  <a:gd name="T59" fmla="*/ 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" h="129">
                    <a:moveTo>
                      <a:pt x="93" y="129"/>
                    </a:moveTo>
                    <a:cubicBezTo>
                      <a:pt x="62" y="111"/>
                      <a:pt x="62" y="111"/>
                      <a:pt x="62" y="111"/>
                    </a:cubicBezTo>
                    <a:cubicBezTo>
                      <a:pt x="89" y="84"/>
                      <a:pt x="89" y="84"/>
                      <a:pt x="89" y="84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103" y="95"/>
                      <a:pt x="112" y="83"/>
                      <a:pt x="111" y="70"/>
                    </a:cubicBezTo>
                    <a:cubicBezTo>
                      <a:pt x="110" y="67"/>
                      <a:pt x="110" y="64"/>
                      <a:pt x="109" y="62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8" y="65"/>
                      <a:pt x="121" y="71"/>
                      <a:pt x="122" y="79"/>
                    </a:cubicBezTo>
                    <a:cubicBezTo>
                      <a:pt x="123" y="98"/>
                      <a:pt x="111" y="114"/>
                      <a:pt x="92" y="118"/>
                    </a:cubicBezTo>
                    <a:cubicBezTo>
                      <a:pt x="93" y="129"/>
                      <a:pt x="93" y="129"/>
                      <a:pt x="93" y="129"/>
                    </a:cubicBezTo>
                    <a:close/>
                    <a:moveTo>
                      <a:pt x="0" y="5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82"/>
                      <a:pt x="33" y="95"/>
                      <a:pt x="45" y="99"/>
                    </a:cubicBezTo>
                    <a:cubicBezTo>
                      <a:pt x="48" y="100"/>
                      <a:pt x="51" y="101"/>
                      <a:pt x="53" y="101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47" y="108"/>
                      <a:pt x="39" y="108"/>
                      <a:pt x="33" y="105"/>
                    </a:cubicBezTo>
                    <a:cubicBezTo>
                      <a:pt x="15" y="99"/>
                      <a:pt x="6" y="80"/>
                      <a:pt x="11" y="62"/>
                    </a:cubicBezTo>
                    <a:cubicBezTo>
                      <a:pt x="0" y="58"/>
                      <a:pt x="0" y="58"/>
                      <a:pt x="0" y="58"/>
                    </a:cubicBezTo>
                    <a:close/>
                    <a:moveTo>
                      <a:pt x="111" y="9"/>
                    </a:moveTo>
                    <a:cubicBezTo>
                      <a:pt x="102" y="16"/>
                      <a:pt x="102" y="16"/>
                      <a:pt x="102" y="16"/>
                    </a:cubicBezTo>
                    <a:cubicBezTo>
                      <a:pt x="90" y="3"/>
                      <a:pt x="69" y="0"/>
                      <a:pt x="54" y="12"/>
                    </a:cubicBezTo>
                    <a:cubicBezTo>
                      <a:pt x="48" y="16"/>
                      <a:pt x="44" y="22"/>
                      <a:pt x="41" y="28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8" y="29"/>
                      <a:pt x="49" y="27"/>
                      <a:pt x="52" y="26"/>
                    </a:cubicBezTo>
                    <a:cubicBezTo>
                      <a:pt x="62" y="18"/>
                      <a:pt x="77" y="19"/>
                      <a:pt x="86" y="28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112" y="46"/>
                      <a:pt x="112" y="46"/>
                      <a:pt x="112" y="46"/>
                    </a:cubicBezTo>
                    <a:lnTo>
                      <a:pt x="111" y="9"/>
                    </a:lnTo>
                    <a:close/>
                  </a:path>
                </a:pathLst>
              </a:custGeom>
              <a:solidFill>
                <a:srgbClr val="DE1C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ym typeface="+mn-lt"/>
                </a:endParaRPr>
              </a:p>
            </p:txBody>
          </p:sp>
        </p:grpSp>
        <p:sp>
          <p:nvSpPr>
            <p:cNvPr id="86" name="Frame 39"/>
            <p:cNvSpPr/>
            <p:nvPr/>
          </p:nvSpPr>
          <p:spPr>
            <a:xfrm>
              <a:off x="5513276" y="3100859"/>
              <a:ext cx="1689805" cy="1689805"/>
            </a:xfrm>
            <a:prstGeom prst="rect">
              <a:avLst/>
            </a:prstGeom>
            <a:solidFill>
              <a:srgbClr val="FAFAF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ame 39"/>
            <p:cNvSpPr/>
            <p:nvPr/>
          </p:nvSpPr>
          <p:spPr>
            <a:xfrm>
              <a:off x="5640276" y="3227859"/>
              <a:ext cx="1689805" cy="1689805"/>
            </a:xfrm>
            <a:prstGeom prst="rect">
              <a:avLst/>
            </a:prstGeom>
            <a:solidFill>
              <a:srgbClr val="FAFAF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Rectangle 40"/>
            <p:cNvSpPr/>
            <p:nvPr/>
          </p:nvSpPr>
          <p:spPr>
            <a:xfrm>
              <a:off x="5853956" y="3441539"/>
              <a:ext cx="1008444" cy="1008444"/>
            </a:xfrm>
            <a:prstGeom prst="rect">
              <a:avLst/>
            </a:prstGeom>
            <a:solidFill>
              <a:srgbClr val="FAFAFA"/>
            </a:solidFill>
            <a:ln w="38100">
              <a:solidFill>
                <a:srgbClr val="DE1C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29EC699-2BB3-9EA0-2996-CD4DBD07364D}"/>
              </a:ext>
            </a:extLst>
          </p:cNvPr>
          <p:cNvGrpSpPr/>
          <p:nvPr/>
        </p:nvGrpSpPr>
        <p:grpSpPr>
          <a:xfrm>
            <a:off x="7678997" y="2475057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834CD27-5EAD-4145-8DE4-031B2F064F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8510A9A-D973-5D71-0047-362FE120171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84A262F-3516-23C9-9EFA-AFCD760CB25D}"/>
              </a:ext>
            </a:extLst>
          </p:cNvPr>
          <p:cNvGrpSpPr/>
          <p:nvPr/>
        </p:nvGrpSpPr>
        <p:grpSpPr>
          <a:xfrm>
            <a:off x="909945" y="2147229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5503645-EDBE-6139-5460-8E40E22C9B2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598AAC1-2F94-4243-ADB3-DF0E2C74D22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06CAF0D-A17F-0F90-58B3-82E9D0E036FC}"/>
              </a:ext>
            </a:extLst>
          </p:cNvPr>
          <p:cNvGrpSpPr/>
          <p:nvPr/>
        </p:nvGrpSpPr>
        <p:grpSpPr>
          <a:xfrm>
            <a:off x="1522920" y="4027121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AFCC81F-63B2-CED2-05C2-E1DE1AB0305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DC37A82-9EAB-52EF-74EB-A7910E2C83A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33E159C-00E2-BAC2-1A2B-DB9222B72AF0}"/>
              </a:ext>
            </a:extLst>
          </p:cNvPr>
          <p:cNvGrpSpPr/>
          <p:nvPr/>
        </p:nvGrpSpPr>
        <p:grpSpPr>
          <a:xfrm>
            <a:off x="7862525" y="4088117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21F6DF5-D2FB-70FE-F2B4-107FFAC055D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893FCF2-8060-0CB8-5E44-266FCDBCA78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086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067068B8-0720-C6C3-92A7-173E1EA48BD7}"/>
              </a:ext>
            </a:extLst>
          </p:cNvPr>
          <p:cNvSpPr/>
          <p:nvPr/>
        </p:nvSpPr>
        <p:spPr>
          <a:xfrm rot="18004988">
            <a:off x="7539664" y="1215668"/>
            <a:ext cx="3148229" cy="2880153"/>
          </a:xfrm>
          <a:custGeom>
            <a:avLst/>
            <a:gdLst>
              <a:gd name="connsiteX0" fmla="*/ 0 w 1752600"/>
              <a:gd name="connsiteY0" fmla="*/ 0 h 619125"/>
              <a:gd name="connsiteX1" fmla="*/ 1752600 w 1752600"/>
              <a:gd name="connsiteY1" fmla="*/ 447675 h 619125"/>
              <a:gd name="connsiteX2" fmla="*/ 1504950 w 1752600"/>
              <a:gd name="connsiteY2" fmla="*/ 528637 h 619125"/>
              <a:gd name="connsiteX3" fmla="*/ 1657350 w 1752600"/>
              <a:gd name="connsiteY3" fmla="*/ 619125 h 619125"/>
              <a:gd name="connsiteX4" fmla="*/ 0 w 1752600"/>
              <a:gd name="connsiteY4" fmla="*/ 0 h 619125"/>
              <a:gd name="connsiteX0" fmla="*/ 0 w 1752600"/>
              <a:gd name="connsiteY0" fmla="*/ 62082 h 681207"/>
              <a:gd name="connsiteX1" fmla="*/ 1752600 w 1752600"/>
              <a:gd name="connsiteY1" fmla="*/ 509757 h 681207"/>
              <a:gd name="connsiteX2" fmla="*/ 1504950 w 1752600"/>
              <a:gd name="connsiteY2" fmla="*/ 590719 h 681207"/>
              <a:gd name="connsiteX3" fmla="*/ 1657350 w 1752600"/>
              <a:gd name="connsiteY3" fmla="*/ 681207 h 681207"/>
              <a:gd name="connsiteX4" fmla="*/ 0 w 1752600"/>
              <a:gd name="connsiteY4" fmla="*/ 62082 h 681207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76156"/>
              <a:gd name="connsiteX1" fmla="*/ 1752600 w 1752600"/>
              <a:gd name="connsiteY1" fmla="*/ 494256 h 676156"/>
              <a:gd name="connsiteX2" fmla="*/ 1504950 w 1752600"/>
              <a:gd name="connsiteY2" fmla="*/ 575218 h 676156"/>
              <a:gd name="connsiteX3" fmla="*/ 1657350 w 1752600"/>
              <a:gd name="connsiteY3" fmla="*/ 665706 h 676156"/>
              <a:gd name="connsiteX4" fmla="*/ 0 w 1752600"/>
              <a:gd name="connsiteY4" fmla="*/ 46581 h 676156"/>
              <a:gd name="connsiteX0" fmla="*/ 0 w 1752600"/>
              <a:gd name="connsiteY0" fmla="*/ 46581 h 673539"/>
              <a:gd name="connsiteX1" fmla="*/ 1752600 w 1752600"/>
              <a:gd name="connsiteY1" fmla="*/ 494256 h 673539"/>
              <a:gd name="connsiteX2" fmla="*/ 1504950 w 1752600"/>
              <a:gd name="connsiteY2" fmla="*/ 575218 h 673539"/>
              <a:gd name="connsiteX3" fmla="*/ 1657350 w 1752600"/>
              <a:gd name="connsiteY3" fmla="*/ 665706 h 673539"/>
              <a:gd name="connsiteX4" fmla="*/ 0 w 1752600"/>
              <a:gd name="connsiteY4" fmla="*/ 46581 h 673539"/>
              <a:gd name="connsiteX0" fmla="*/ 0 w 1752600"/>
              <a:gd name="connsiteY0" fmla="*/ 46581 h 672797"/>
              <a:gd name="connsiteX1" fmla="*/ 1752600 w 1752600"/>
              <a:gd name="connsiteY1" fmla="*/ 494256 h 672797"/>
              <a:gd name="connsiteX2" fmla="*/ 1504950 w 1752600"/>
              <a:gd name="connsiteY2" fmla="*/ 575218 h 672797"/>
              <a:gd name="connsiteX3" fmla="*/ 1657350 w 1752600"/>
              <a:gd name="connsiteY3" fmla="*/ 665706 h 672797"/>
              <a:gd name="connsiteX4" fmla="*/ 0 w 1752600"/>
              <a:gd name="connsiteY4" fmla="*/ 46581 h 672797"/>
              <a:gd name="connsiteX0" fmla="*/ 0 w 1752600"/>
              <a:gd name="connsiteY0" fmla="*/ 46581 h 672774"/>
              <a:gd name="connsiteX1" fmla="*/ 1752600 w 1752600"/>
              <a:gd name="connsiteY1" fmla="*/ 494256 h 672774"/>
              <a:gd name="connsiteX2" fmla="*/ 1504950 w 1752600"/>
              <a:gd name="connsiteY2" fmla="*/ 575218 h 672774"/>
              <a:gd name="connsiteX3" fmla="*/ 1657350 w 1752600"/>
              <a:gd name="connsiteY3" fmla="*/ 665706 h 672774"/>
              <a:gd name="connsiteX4" fmla="*/ 0 w 1752600"/>
              <a:gd name="connsiteY4" fmla="*/ 46581 h 672774"/>
              <a:gd name="connsiteX0" fmla="*/ 0 w 1752600"/>
              <a:gd name="connsiteY0" fmla="*/ 46581 h 673895"/>
              <a:gd name="connsiteX1" fmla="*/ 1752600 w 1752600"/>
              <a:gd name="connsiteY1" fmla="*/ 494256 h 673895"/>
              <a:gd name="connsiteX2" fmla="*/ 1504950 w 1752600"/>
              <a:gd name="connsiteY2" fmla="*/ 575218 h 673895"/>
              <a:gd name="connsiteX3" fmla="*/ 1657350 w 1752600"/>
              <a:gd name="connsiteY3" fmla="*/ 665706 h 673895"/>
              <a:gd name="connsiteX4" fmla="*/ 0 w 1752600"/>
              <a:gd name="connsiteY4" fmla="*/ 46581 h 67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673895">
                <a:moveTo>
                  <a:pt x="0" y="46581"/>
                </a:moveTo>
                <a:cubicBezTo>
                  <a:pt x="889000" y="-197101"/>
                  <a:pt x="1196975" y="599825"/>
                  <a:pt x="1752600" y="494256"/>
                </a:cubicBezTo>
                <a:cubicBezTo>
                  <a:pt x="1703388" y="559343"/>
                  <a:pt x="1587500" y="545850"/>
                  <a:pt x="1504950" y="575218"/>
                </a:cubicBezTo>
                <a:cubicBezTo>
                  <a:pt x="1529556" y="607763"/>
                  <a:pt x="1627981" y="628400"/>
                  <a:pt x="1657350" y="665706"/>
                </a:cubicBezTo>
                <a:cubicBezTo>
                  <a:pt x="773906" y="756987"/>
                  <a:pt x="714374" y="55313"/>
                  <a:pt x="0" y="46581"/>
                </a:cubicBezTo>
                <a:close/>
              </a:path>
            </a:pathLst>
          </a:custGeom>
          <a:gradFill flip="none" rotWithShape="1">
            <a:gsLst>
              <a:gs pos="61000">
                <a:srgbClr val="FF0000">
                  <a:alpha val="0"/>
                </a:srgbClr>
              </a:gs>
              <a:gs pos="19000">
                <a:schemeClr val="accent2">
                  <a:lumMod val="20000"/>
                  <a:lumOff val="80000"/>
                </a:schemeClr>
              </a:gs>
            </a:gsLst>
            <a:lin ang="10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7CF58D5-1EA8-F9BE-7129-A12CC1870C3A}"/>
              </a:ext>
            </a:extLst>
          </p:cNvPr>
          <p:cNvSpPr/>
          <p:nvPr/>
        </p:nvSpPr>
        <p:spPr>
          <a:xfrm>
            <a:off x="5642948" y="3636981"/>
            <a:ext cx="3829840" cy="1310802"/>
          </a:xfrm>
          <a:custGeom>
            <a:avLst/>
            <a:gdLst>
              <a:gd name="connsiteX0" fmla="*/ 0 w 1362075"/>
              <a:gd name="connsiteY0" fmla="*/ 109537 h 228600"/>
              <a:gd name="connsiteX1" fmla="*/ 1362075 w 1362075"/>
              <a:gd name="connsiteY1" fmla="*/ 0 h 228600"/>
              <a:gd name="connsiteX2" fmla="*/ 142875 w 1362075"/>
              <a:gd name="connsiteY2" fmla="*/ 228600 h 228600"/>
              <a:gd name="connsiteX3" fmla="*/ 161925 w 1362075"/>
              <a:gd name="connsiteY3" fmla="*/ 28575 h 228600"/>
              <a:gd name="connsiteX4" fmla="*/ 0 w 1362075"/>
              <a:gd name="connsiteY4" fmla="*/ 109537 h 228600"/>
              <a:gd name="connsiteX0" fmla="*/ 0 w 1362075"/>
              <a:gd name="connsiteY0" fmla="*/ 259793 h 378856"/>
              <a:gd name="connsiteX1" fmla="*/ 1362075 w 1362075"/>
              <a:gd name="connsiteY1" fmla="*/ 150256 h 378856"/>
              <a:gd name="connsiteX2" fmla="*/ 142875 w 1362075"/>
              <a:gd name="connsiteY2" fmla="*/ 378856 h 378856"/>
              <a:gd name="connsiteX3" fmla="*/ 161925 w 1362075"/>
              <a:gd name="connsiteY3" fmla="*/ 178831 h 378856"/>
              <a:gd name="connsiteX4" fmla="*/ 0 w 1362075"/>
              <a:gd name="connsiteY4" fmla="*/ 259793 h 378856"/>
              <a:gd name="connsiteX0" fmla="*/ 0 w 1362075"/>
              <a:gd name="connsiteY0" fmla="*/ 263560 h 382623"/>
              <a:gd name="connsiteX1" fmla="*/ 1362075 w 1362075"/>
              <a:gd name="connsiteY1" fmla="*/ 154023 h 382623"/>
              <a:gd name="connsiteX2" fmla="*/ 142875 w 1362075"/>
              <a:gd name="connsiteY2" fmla="*/ 382623 h 382623"/>
              <a:gd name="connsiteX3" fmla="*/ 161925 w 1362075"/>
              <a:gd name="connsiteY3" fmla="*/ 182598 h 382623"/>
              <a:gd name="connsiteX4" fmla="*/ 0 w 1362075"/>
              <a:gd name="connsiteY4" fmla="*/ 263560 h 382623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403546">
                <a:moveTo>
                  <a:pt x="0" y="284483"/>
                </a:moveTo>
                <a:cubicBezTo>
                  <a:pt x="332581" y="-297336"/>
                  <a:pt x="974725" y="197170"/>
                  <a:pt x="1362075" y="174946"/>
                </a:cubicBezTo>
                <a:cubicBezTo>
                  <a:pt x="798513" y="424977"/>
                  <a:pt x="432593" y="96364"/>
                  <a:pt x="142875" y="403546"/>
                </a:cubicBezTo>
                <a:cubicBezTo>
                  <a:pt x="106362" y="332109"/>
                  <a:pt x="134144" y="265433"/>
                  <a:pt x="161925" y="203521"/>
                </a:cubicBezTo>
                <a:cubicBezTo>
                  <a:pt x="103187" y="211458"/>
                  <a:pt x="53975" y="243208"/>
                  <a:pt x="0" y="284483"/>
                </a:cubicBezTo>
                <a:close/>
              </a:path>
            </a:pathLst>
          </a:custGeom>
          <a:gradFill flip="none" rotWithShape="1">
            <a:gsLst>
              <a:gs pos="66000">
                <a:schemeClr val="bg1"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19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22658E-242A-256D-0FFA-4F0D122E78C2}"/>
              </a:ext>
            </a:extLst>
          </p:cNvPr>
          <p:cNvSpPr txBox="1"/>
          <p:nvPr/>
        </p:nvSpPr>
        <p:spPr>
          <a:xfrm>
            <a:off x="5884723" y="1198093"/>
            <a:ext cx="432522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rgbClr val="F0A68A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3900" dirty="0"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0">
                    <a:srgbClr val="F0A68A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AADC6A-9713-9B4E-AC72-95093B545830}"/>
              </a:ext>
            </a:extLst>
          </p:cNvPr>
          <p:cNvSpPr txBox="1"/>
          <p:nvPr/>
        </p:nvSpPr>
        <p:spPr>
          <a:xfrm>
            <a:off x="1326236" y="3042638"/>
            <a:ext cx="4316712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2913F72-A134-D43D-A707-F56BCB93CB21}"/>
              </a:ext>
            </a:extLst>
          </p:cNvPr>
          <p:cNvGrpSpPr/>
          <p:nvPr/>
        </p:nvGrpSpPr>
        <p:grpSpPr>
          <a:xfrm>
            <a:off x="1179446" y="2152348"/>
            <a:ext cx="3779852" cy="702759"/>
            <a:chOff x="1803560" y="2336597"/>
            <a:chExt cx="3779852" cy="70275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DB0D35E-B2E2-852E-324C-32D9A268DDB4}"/>
                </a:ext>
              </a:extLst>
            </p:cNvPr>
            <p:cNvGrpSpPr/>
            <p:nvPr/>
          </p:nvGrpSpPr>
          <p:grpSpPr>
            <a:xfrm>
              <a:off x="1803560" y="2336597"/>
              <a:ext cx="3779852" cy="702759"/>
              <a:chOff x="1821985" y="2336951"/>
              <a:chExt cx="4434679" cy="509648"/>
            </a:xfrm>
          </p:grpSpPr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9C270F58-F75C-3B1C-1646-6D7021F88291}"/>
                  </a:ext>
                </a:extLst>
              </p:cNvPr>
              <p:cNvSpPr/>
              <p:nvPr/>
            </p:nvSpPr>
            <p:spPr>
              <a:xfrm>
                <a:off x="1821986" y="2336951"/>
                <a:ext cx="4207711" cy="509648"/>
              </a:xfrm>
              <a:prstGeom prst="parallelogram">
                <a:avLst>
                  <a:gd name="adj" fmla="val 34375"/>
                </a:avLst>
              </a:prstGeom>
              <a:noFill/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BAD37667-3FEB-FCD6-CCEC-FF107F29AA66}"/>
                  </a:ext>
                </a:extLst>
              </p:cNvPr>
              <p:cNvSpPr/>
              <p:nvPr/>
            </p:nvSpPr>
            <p:spPr>
              <a:xfrm>
                <a:off x="1821985" y="2407108"/>
                <a:ext cx="4434679" cy="369333"/>
              </a:xfrm>
              <a:prstGeom prst="parallelogram">
                <a:avLst>
                  <a:gd name="adj" fmla="val 34375"/>
                </a:avLst>
              </a:prstGeom>
              <a:gradFill>
                <a:gsLst>
                  <a:gs pos="90000">
                    <a:srgbClr val="F0A68A"/>
                  </a:gs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0E81230-7D01-D89A-AE63-1A1DEDFEF60E}"/>
                </a:ext>
              </a:extLst>
            </p:cNvPr>
            <p:cNvSpPr txBox="1"/>
            <p:nvPr/>
          </p:nvSpPr>
          <p:spPr>
            <a:xfrm>
              <a:off x="2724063" y="2500896"/>
              <a:ext cx="1938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162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5" name="图片 4" descr="D:\51PPT模板网\51pptmoban.com\图片.jpg">
            <a:extLst>
              <a:ext uri="{FF2B5EF4-FFF2-40B4-BE49-F238E27FC236}">
                <a16:creationId xmlns:a16="http://schemas.microsoft.com/office/drawing/2014/main" id="{759B323C-B1E5-5563-9946-4E049B2D43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738" y="1228538"/>
            <a:ext cx="5787419" cy="4351641"/>
          </a:xfrm>
          <a:prstGeom prst="roundRect">
            <a:avLst>
              <a:gd name="adj" fmla="val 7978"/>
            </a:avLst>
          </a:prstGeom>
        </p:spPr>
      </p:pic>
      <p:sp>
        <p:nvSpPr>
          <p:cNvPr id="6" name="矩形 26">
            <a:extLst>
              <a:ext uri="{FF2B5EF4-FFF2-40B4-BE49-F238E27FC236}">
                <a16:creationId xmlns:a16="http://schemas.microsoft.com/office/drawing/2014/main" id="{2F5146B2-E5F0-6F2D-5A90-048CA90FB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9542" y="1229190"/>
            <a:ext cx="4384721" cy="4350990"/>
          </a:xfrm>
          <a:prstGeom prst="roundRect">
            <a:avLst>
              <a:gd name="adj" fmla="val 7125"/>
            </a:avLst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prstDash val="sysDash"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173F5CC-5356-0B20-0308-05DAF1DA75CF}"/>
              </a:ext>
            </a:extLst>
          </p:cNvPr>
          <p:cNvGrpSpPr/>
          <p:nvPr/>
        </p:nvGrpSpPr>
        <p:grpSpPr>
          <a:xfrm>
            <a:off x="7427364" y="683525"/>
            <a:ext cx="3249074" cy="3275540"/>
            <a:chOff x="7427364" y="1521725"/>
            <a:chExt cx="3249074" cy="327554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FEB6C96-44CB-1EDC-57E2-64E56C31AECA}"/>
                </a:ext>
              </a:extLst>
            </p:cNvPr>
            <p:cNvGrpSpPr/>
            <p:nvPr/>
          </p:nvGrpSpPr>
          <p:grpSpPr>
            <a:xfrm>
              <a:off x="7427364" y="1521725"/>
              <a:ext cx="3249074" cy="3275540"/>
              <a:chOff x="6940283" y="2050360"/>
              <a:chExt cx="3313115" cy="3340100"/>
            </a:xfrm>
          </p:grpSpPr>
          <p:sp>
            <p:nvSpPr>
              <p:cNvPr id="11" name="任意多边形 19">
                <a:extLst>
                  <a:ext uri="{FF2B5EF4-FFF2-40B4-BE49-F238E27FC236}">
                    <a16:creationId xmlns:a16="http://schemas.microsoft.com/office/drawing/2014/main" id="{E4F351BC-AA88-E96D-786D-0468E8237971}"/>
                  </a:ext>
                </a:extLst>
              </p:cNvPr>
              <p:cNvSpPr/>
              <p:nvPr/>
            </p:nvSpPr>
            <p:spPr>
              <a:xfrm>
                <a:off x="6946635" y="2053535"/>
                <a:ext cx="1651001" cy="1822450"/>
              </a:xfrm>
              <a:custGeom>
                <a:avLst/>
                <a:gdLst/>
                <a:ahLst/>
                <a:cxnLst>
                  <a:cxn ang="0">
                    <a:pos x="1096451" y="0"/>
                  </a:cxn>
                  <a:cxn ang="0">
                    <a:pos x="1871760" y="321144"/>
                  </a:cxn>
                  <a:cxn ang="0">
                    <a:pos x="1986026" y="459634"/>
                  </a:cxn>
                  <a:cxn ang="0">
                    <a:pos x="1966404" y="483415"/>
                  </a:cxn>
                  <a:cxn ang="0">
                    <a:pos x="1779146" y="1096451"/>
                  </a:cxn>
                  <a:cxn ang="0">
                    <a:pos x="1966404" y="1709487"/>
                  </a:cxn>
                  <a:cxn ang="0">
                    <a:pos x="1986026" y="1733268"/>
                  </a:cxn>
                  <a:cxn ang="0">
                    <a:pos x="1871760" y="1871759"/>
                  </a:cxn>
                  <a:cxn ang="0">
                    <a:pos x="1096451" y="2192902"/>
                  </a:cxn>
                  <a:cxn ang="0">
                    <a:pos x="0" y="1096451"/>
                  </a:cxn>
                  <a:cxn ang="0">
                    <a:pos x="1096451" y="0"/>
                  </a:cxn>
                </a:cxnLst>
                <a:rect l="0" t="0" r="0" b="0"/>
                <a:pathLst>
                  <a:path w="1371601" h="1514476">
                    <a:moveTo>
                      <a:pt x="757238" y="0"/>
                    </a:moveTo>
                    <a:cubicBezTo>
                      <a:pt x="966344" y="0"/>
                      <a:pt x="1155653" y="84757"/>
                      <a:pt x="1292686" y="221790"/>
                    </a:cubicBezTo>
                    <a:lnTo>
                      <a:pt x="1371601" y="317435"/>
                    </a:lnTo>
                    <a:lnTo>
                      <a:pt x="1358050" y="333859"/>
                    </a:lnTo>
                    <a:cubicBezTo>
                      <a:pt x="1276401" y="454715"/>
                      <a:pt x="1228725" y="600409"/>
                      <a:pt x="1228725" y="757238"/>
                    </a:cubicBezTo>
                    <a:cubicBezTo>
                      <a:pt x="1228725" y="914067"/>
                      <a:pt x="1276401" y="1059761"/>
                      <a:pt x="1358050" y="1180617"/>
                    </a:cubicBezTo>
                    <a:lnTo>
                      <a:pt x="1371601" y="1197041"/>
                    </a:lnTo>
                    <a:lnTo>
                      <a:pt x="1292686" y="1292686"/>
                    </a:lnTo>
                    <a:cubicBezTo>
                      <a:pt x="1155653" y="1429719"/>
                      <a:pt x="966344" y="1514476"/>
                      <a:pt x="757238" y="1514476"/>
                    </a:cubicBezTo>
                    <a:cubicBezTo>
                      <a:pt x="339027" y="1514476"/>
                      <a:pt x="0" y="1175449"/>
                      <a:pt x="0" y="757238"/>
                    </a:cubicBezTo>
                    <a:cubicBezTo>
                      <a:pt x="0" y="339027"/>
                      <a:pt x="339027" y="0"/>
                      <a:pt x="757238" y="0"/>
                    </a:cubicBezTo>
                    <a:close/>
                  </a:path>
                </a:pathLst>
              </a:custGeom>
              <a:solidFill>
                <a:srgbClr val="DE1C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12" name="TextBox 56">
                <a:extLst>
                  <a:ext uri="{FF2B5EF4-FFF2-40B4-BE49-F238E27FC236}">
                    <a16:creationId xmlns:a16="http://schemas.microsoft.com/office/drawing/2014/main" id="{22E95EE7-4882-4CA1-0A7E-E29A94693EB3}"/>
                  </a:ext>
                </a:extLst>
              </p:cNvPr>
              <p:cNvSpPr txBox="1"/>
              <p:nvPr/>
            </p:nvSpPr>
            <p:spPr>
              <a:xfrm>
                <a:off x="7269271" y="3071657"/>
                <a:ext cx="1129835" cy="37661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添加标题</a:t>
                </a:r>
              </a:p>
            </p:txBody>
          </p:sp>
          <p:grpSp>
            <p:nvGrpSpPr>
              <p:cNvPr id="13" name="组合 61">
                <a:extLst>
                  <a:ext uri="{FF2B5EF4-FFF2-40B4-BE49-F238E27FC236}">
                    <a16:creationId xmlns:a16="http://schemas.microsoft.com/office/drawing/2014/main" id="{218F35E8-3D8E-54A9-7EF7-2CAB4A15A33E}"/>
                  </a:ext>
                </a:extLst>
              </p:cNvPr>
              <p:cNvGrpSpPr/>
              <p:nvPr/>
            </p:nvGrpSpPr>
            <p:grpSpPr>
              <a:xfrm>
                <a:off x="8430947" y="2050360"/>
                <a:ext cx="1822451" cy="1670050"/>
                <a:chOff x="0" y="-1"/>
                <a:chExt cx="1822388" cy="1669567"/>
              </a:xfrm>
            </p:grpSpPr>
            <p:sp>
              <p:nvSpPr>
                <p:cNvPr id="21" name="任意多边形 22">
                  <a:extLst>
                    <a:ext uri="{FF2B5EF4-FFF2-40B4-BE49-F238E27FC236}">
                      <a16:creationId xmlns:a16="http://schemas.microsoft.com/office/drawing/2014/main" id="{A335254C-EBAF-5166-9BAD-6AC55E60ADF2}"/>
                    </a:ext>
                  </a:extLst>
                </p:cNvPr>
                <p:cNvSpPr/>
                <p:nvPr/>
              </p:nvSpPr>
              <p:spPr>
                <a:xfrm>
                  <a:off x="0" y="-1"/>
                  <a:ext cx="1822388" cy="1669567"/>
                </a:xfrm>
                <a:custGeom>
                  <a:avLst/>
                  <a:gdLst/>
                  <a:ahLst/>
                  <a:cxnLst>
                    <a:cxn ang="0">
                      <a:pos x="1096451" y="0"/>
                    </a:cxn>
                    <a:cxn ang="0">
                      <a:pos x="2192902" y="1096095"/>
                    </a:cxn>
                    <a:cxn ang="0">
                      <a:pos x="1709487" y="2004995"/>
                    </a:cxn>
                    <a:cxn ang="0">
                      <a:pos x="1702685" y="2008686"/>
                    </a:cxn>
                    <a:cxn ang="0">
                      <a:pos x="1523240" y="1911319"/>
                    </a:cxn>
                    <a:cxn ang="0">
                      <a:pos x="1096451" y="1825182"/>
                    </a:cxn>
                    <a:cxn ang="0">
                      <a:pos x="669663" y="1911319"/>
                    </a:cxn>
                    <a:cxn ang="0">
                      <a:pos x="490219" y="2008686"/>
                    </a:cxn>
                    <a:cxn ang="0">
                      <a:pos x="483415" y="2004995"/>
                    </a:cxn>
                    <a:cxn ang="0">
                      <a:pos x="0" y="1096095"/>
                    </a:cxn>
                    <a:cxn ang="0">
                      <a:pos x="1096451" y="0"/>
                    </a:cxn>
                  </a:cxnLst>
                  <a:rect l="0" t="0" r="0" b="0"/>
                  <a:pathLst>
                    <a:path w="1514476" h="1387702">
                      <a:moveTo>
                        <a:pt x="757238" y="0"/>
                      </a:moveTo>
                      <a:cubicBezTo>
                        <a:pt x="1175449" y="0"/>
                        <a:pt x="1514476" y="339027"/>
                        <a:pt x="1514476" y="757238"/>
                      </a:cubicBezTo>
                      <a:cubicBezTo>
                        <a:pt x="1514476" y="1018620"/>
                        <a:pt x="1382044" y="1249071"/>
                        <a:pt x="1180617" y="1385152"/>
                      </a:cubicBezTo>
                      <a:lnTo>
                        <a:pt x="1175919" y="1387702"/>
                      </a:lnTo>
                      <a:lnTo>
                        <a:pt x="1051989" y="1320436"/>
                      </a:lnTo>
                      <a:cubicBezTo>
                        <a:pt x="961395" y="1282117"/>
                        <a:pt x="861791" y="1260928"/>
                        <a:pt x="757238" y="1260928"/>
                      </a:cubicBezTo>
                      <a:cubicBezTo>
                        <a:pt x="652686" y="1260928"/>
                        <a:pt x="553082" y="1282117"/>
                        <a:pt x="462487" y="1320436"/>
                      </a:cubicBezTo>
                      <a:lnTo>
                        <a:pt x="338558" y="1387702"/>
                      </a:lnTo>
                      <a:lnTo>
                        <a:pt x="333859" y="1385152"/>
                      </a:lnTo>
                      <a:cubicBezTo>
                        <a:pt x="132433" y="1249071"/>
                        <a:pt x="0" y="1018620"/>
                        <a:pt x="0" y="757238"/>
                      </a:cubicBezTo>
                      <a:cubicBezTo>
                        <a:pt x="0" y="339027"/>
                        <a:pt x="339027" y="0"/>
                        <a:pt x="75723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DE1C09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n-ea"/>
                    <a:cs typeface="+mn-ea"/>
                  </a:endParaRPr>
                </a:p>
              </p:txBody>
            </p:sp>
            <p:sp>
              <p:nvSpPr>
                <p:cNvPr id="23" name="TextBox 57">
                  <a:extLst>
                    <a:ext uri="{FF2B5EF4-FFF2-40B4-BE49-F238E27FC236}">
                      <a16:creationId xmlns:a16="http://schemas.microsoft.com/office/drawing/2014/main" id="{9994F9BF-F413-663F-63F1-F2EC351BD350}"/>
                    </a:ext>
                  </a:extLst>
                </p:cNvPr>
                <p:cNvSpPr txBox="1"/>
                <p:nvPr/>
              </p:nvSpPr>
              <p:spPr>
                <a:xfrm>
                  <a:off x="408493" y="1019997"/>
                  <a:ext cx="1129796" cy="376503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添加标题</a:t>
                  </a:r>
                </a:p>
              </p:txBody>
            </p:sp>
          </p:grpSp>
          <p:sp>
            <p:nvSpPr>
              <p:cNvPr id="14" name="任意多边形 16">
                <a:extLst>
                  <a:ext uri="{FF2B5EF4-FFF2-40B4-BE49-F238E27FC236}">
                    <a16:creationId xmlns:a16="http://schemas.microsoft.com/office/drawing/2014/main" id="{2E932742-ED19-19FE-7F91-ADC4EFF7525F}"/>
                  </a:ext>
                </a:extLst>
              </p:cNvPr>
              <p:cNvSpPr/>
              <p:nvPr/>
            </p:nvSpPr>
            <p:spPr>
              <a:xfrm>
                <a:off x="6940283" y="3720410"/>
                <a:ext cx="1822451" cy="1670050"/>
              </a:xfrm>
              <a:custGeom>
                <a:avLst/>
                <a:gdLst/>
                <a:ahLst/>
                <a:cxnLst>
                  <a:cxn ang="0">
                    <a:pos x="490219" y="0"/>
                  </a:cxn>
                  <a:cxn ang="0">
                    <a:pos x="669663" y="97368"/>
                  </a:cxn>
                  <a:cxn ang="0">
                    <a:pos x="1096451" y="183504"/>
                  </a:cxn>
                  <a:cxn ang="0">
                    <a:pos x="1523240" y="97368"/>
                  </a:cxn>
                  <a:cxn ang="0">
                    <a:pos x="1702685" y="0"/>
                  </a:cxn>
                  <a:cxn ang="0">
                    <a:pos x="1709487" y="3692"/>
                  </a:cxn>
                  <a:cxn ang="0">
                    <a:pos x="2192902" y="912591"/>
                  </a:cxn>
                  <a:cxn ang="0">
                    <a:pos x="1096451" y="2008686"/>
                  </a:cxn>
                  <a:cxn ang="0">
                    <a:pos x="0" y="912591"/>
                  </a:cxn>
                  <a:cxn ang="0">
                    <a:pos x="483415" y="3692"/>
                  </a:cxn>
                  <a:cxn ang="0">
                    <a:pos x="490219" y="0"/>
                  </a:cxn>
                </a:cxnLst>
                <a:rect l="0" t="0" r="0" b="0"/>
                <a:pathLst>
                  <a:path w="1514476" h="1387702">
                    <a:moveTo>
                      <a:pt x="338558" y="0"/>
                    </a:moveTo>
                    <a:lnTo>
                      <a:pt x="462487" y="67267"/>
                    </a:lnTo>
                    <a:cubicBezTo>
                      <a:pt x="553082" y="105585"/>
                      <a:pt x="652685" y="126774"/>
                      <a:pt x="757238" y="126774"/>
                    </a:cubicBezTo>
                    <a:cubicBezTo>
                      <a:pt x="861791" y="126774"/>
                      <a:pt x="961395" y="105585"/>
                      <a:pt x="1051989" y="67267"/>
                    </a:cubicBezTo>
                    <a:lnTo>
                      <a:pt x="1175919" y="0"/>
                    </a:lnTo>
                    <a:lnTo>
                      <a:pt x="1180617" y="2551"/>
                    </a:lnTo>
                    <a:cubicBezTo>
                      <a:pt x="1382044" y="138632"/>
                      <a:pt x="1514476" y="369082"/>
                      <a:pt x="1514476" y="630464"/>
                    </a:cubicBezTo>
                    <a:cubicBezTo>
                      <a:pt x="1514476" y="1048675"/>
                      <a:pt x="1175449" y="1387702"/>
                      <a:pt x="757238" y="1387702"/>
                    </a:cubicBezTo>
                    <a:cubicBezTo>
                      <a:pt x="339027" y="1387702"/>
                      <a:pt x="0" y="1048675"/>
                      <a:pt x="0" y="630464"/>
                    </a:cubicBezTo>
                    <a:cubicBezTo>
                      <a:pt x="0" y="369082"/>
                      <a:pt x="132433" y="138632"/>
                      <a:pt x="333859" y="2551"/>
                    </a:cubicBezTo>
                    <a:lnTo>
                      <a:pt x="33855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DE1C09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+mn-ea"/>
                  <a:cs typeface="+mn-ea"/>
                </a:endParaRPr>
              </a:p>
            </p:txBody>
          </p:sp>
          <p:sp>
            <p:nvSpPr>
              <p:cNvPr id="15" name="TextBox 58">
                <a:extLst>
                  <a:ext uri="{FF2B5EF4-FFF2-40B4-BE49-F238E27FC236}">
                    <a16:creationId xmlns:a16="http://schemas.microsoft.com/office/drawing/2014/main" id="{24E9BE82-A5BF-596C-E595-08616A1C65F3}"/>
                  </a:ext>
                </a:extLst>
              </p:cNvPr>
              <p:cNvSpPr txBox="1"/>
              <p:nvPr/>
            </p:nvSpPr>
            <p:spPr>
              <a:xfrm>
                <a:off x="7340512" y="4722580"/>
                <a:ext cx="1129835" cy="37661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添加标题</a:t>
                </a:r>
              </a:p>
            </p:txBody>
          </p:sp>
          <p:grpSp>
            <p:nvGrpSpPr>
              <p:cNvPr id="16" name="组合 62">
                <a:extLst>
                  <a:ext uri="{FF2B5EF4-FFF2-40B4-BE49-F238E27FC236}">
                    <a16:creationId xmlns:a16="http://schemas.microsoft.com/office/drawing/2014/main" id="{36172308-50AA-67E5-0EE0-983099C13849}"/>
                  </a:ext>
                </a:extLst>
              </p:cNvPr>
              <p:cNvGrpSpPr/>
              <p:nvPr/>
            </p:nvGrpSpPr>
            <p:grpSpPr>
              <a:xfrm>
                <a:off x="8597632" y="3564836"/>
                <a:ext cx="1649414" cy="1820862"/>
                <a:chOff x="0" y="0"/>
                <a:chExt cx="1650466" cy="1822388"/>
              </a:xfrm>
            </p:grpSpPr>
            <p:sp>
              <p:nvSpPr>
                <p:cNvPr id="18" name="任意多边形 13">
                  <a:extLst>
                    <a:ext uri="{FF2B5EF4-FFF2-40B4-BE49-F238E27FC236}">
                      <a16:creationId xmlns:a16="http://schemas.microsoft.com/office/drawing/2014/main" id="{3F2698B3-F862-3345-0007-787A36EC4A2E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650466" cy="1822388"/>
                </a:xfrm>
                <a:custGeom>
                  <a:avLst/>
                  <a:gdLst/>
                  <a:ahLst/>
                  <a:cxnLst>
                    <a:cxn ang="0">
                      <a:pos x="889574" y="0"/>
                    </a:cxn>
                    <a:cxn ang="0">
                      <a:pos x="1986027" y="1096451"/>
                    </a:cxn>
                    <a:cxn ang="0">
                      <a:pos x="889574" y="2192902"/>
                    </a:cxn>
                    <a:cxn ang="0">
                      <a:pos x="114264" y="1871759"/>
                    </a:cxn>
                    <a:cxn ang="0">
                      <a:pos x="0" y="1733268"/>
                    </a:cxn>
                    <a:cxn ang="0">
                      <a:pos x="19621" y="1709487"/>
                    </a:cxn>
                    <a:cxn ang="0">
                      <a:pos x="206877" y="1096451"/>
                    </a:cxn>
                    <a:cxn ang="0">
                      <a:pos x="19621" y="483415"/>
                    </a:cxn>
                    <a:cxn ang="0">
                      <a:pos x="0" y="459634"/>
                    </a:cxn>
                    <a:cxn ang="0">
                      <a:pos x="114264" y="321144"/>
                    </a:cxn>
                    <a:cxn ang="0">
                      <a:pos x="889574" y="0"/>
                    </a:cxn>
                  </a:cxnLst>
                  <a:rect l="0" t="0" r="0" b="0"/>
                  <a:pathLst>
                    <a:path w="1371600" h="1514476">
                      <a:moveTo>
                        <a:pt x="614362" y="0"/>
                      </a:moveTo>
                      <a:cubicBezTo>
                        <a:pt x="1032573" y="0"/>
                        <a:pt x="1371600" y="339027"/>
                        <a:pt x="1371600" y="757238"/>
                      </a:cubicBezTo>
                      <a:cubicBezTo>
                        <a:pt x="1371600" y="1175449"/>
                        <a:pt x="1032573" y="1514476"/>
                        <a:pt x="614362" y="1514476"/>
                      </a:cubicBezTo>
                      <a:cubicBezTo>
                        <a:pt x="405257" y="1514476"/>
                        <a:pt x="215947" y="1429720"/>
                        <a:pt x="78914" y="1292686"/>
                      </a:cubicBezTo>
                      <a:lnTo>
                        <a:pt x="0" y="1197041"/>
                      </a:lnTo>
                      <a:lnTo>
                        <a:pt x="13551" y="1180617"/>
                      </a:lnTo>
                      <a:cubicBezTo>
                        <a:pt x="95200" y="1059761"/>
                        <a:pt x="142875" y="914067"/>
                        <a:pt x="142875" y="757238"/>
                      </a:cubicBezTo>
                      <a:cubicBezTo>
                        <a:pt x="142875" y="600409"/>
                        <a:pt x="95200" y="454715"/>
                        <a:pt x="13551" y="333859"/>
                      </a:cubicBezTo>
                      <a:lnTo>
                        <a:pt x="0" y="317435"/>
                      </a:lnTo>
                      <a:lnTo>
                        <a:pt x="78914" y="221790"/>
                      </a:lnTo>
                      <a:cubicBezTo>
                        <a:pt x="215947" y="84757"/>
                        <a:pt x="405257" y="0"/>
                        <a:pt x="614362" y="0"/>
                      </a:cubicBezTo>
                      <a:close/>
                    </a:path>
                  </a:pathLst>
                </a:custGeom>
                <a:solidFill>
                  <a:srgbClr val="DE1C0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20" name="TextBox 59">
                  <a:extLst>
                    <a:ext uri="{FF2B5EF4-FFF2-40B4-BE49-F238E27FC236}">
                      <a16:creationId xmlns:a16="http://schemas.microsoft.com/office/drawing/2014/main" id="{1D8E08EF-D0ED-1863-03C7-1C07A2671AF6}"/>
                    </a:ext>
                  </a:extLst>
                </p:cNvPr>
                <p:cNvSpPr txBox="1"/>
                <p:nvPr/>
              </p:nvSpPr>
              <p:spPr>
                <a:xfrm>
                  <a:off x="196272" y="1143852"/>
                  <a:ext cx="1130556" cy="376927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  <a:defRPr/>
                  </a:pPr>
                  <a:r>
                    <a:rPr kumimoji="0" lang="zh-CN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添加标题</a:t>
                  </a:r>
                </a:p>
              </p:txBody>
            </p:sp>
          </p:grpSp>
          <p:sp>
            <p:nvSpPr>
              <p:cNvPr id="17" name="AutoShape 117">
                <a:extLst>
                  <a:ext uri="{FF2B5EF4-FFF2-40B4-BE49-F238E27FC236}">
                    <a16:creationId xmlns:a16="http://schemas.microsoft.com/office/drawing/2014/main" id="{E58AB3EA-7F75-9BF2-5A31-1F6B54BB1CDB}"/>
                  </a:ext>
                </a:extLst>
              </p:cNvPr>
              <p:cNvSpPr/>
              <p:nvPr/>
            </p:nvSpPr>
            <p:spPr>
              <a:xfrm>
                <a:off x="8994902" y="4043306"/>
                <a:ext cx="727591" cy="546852"/>
              </a:xfrm>
              <a:custGeom>
                <a:avLst/>
                <a:gdLst/>
                <a:ahLst/>
                <a:cxnLst>
                  <a:cxn ang="0">
                    <a:pos x="3228628" y="1166300"/>
                  </a:cxn>
                  <a:cxn ang="0">
                    <a:pos x="720380" y="1895802"/>
                  </a:cxn>
                  <a:cxn ang="0">
                    <a:pos x="9236489" y="1895802"/>
                  </a:cxn>
                  <a:cxn ang="0">
                    <a:pos x="9094881" y="647671"/>
                  </a:cxn>
                  <a:cxn ang="0">
                    <a:pos x="9236489" y="1895802"/>
                  </a:cxn>
                  <a:cxn ang="0">
                    <a:pos x="10469049" y="2166547"/>
                  </a:cxn>
                  <a:cxn ang="0">
                    <a:pos x="9191770" y="2166547"/>
                  </a:cxn>
                  <a:cxn ang="0">
                    <a:pos x="1029184" y="2166547"/>
                  </a:cxn>
                  <a:cxn ang="0">
                    <a:pos x="4565000" y="5004821"/>
                  </a:cxn>
                  <a:cxn ang="0">
                    <a:pos x="5368956" y="5489750"/>
                  </a:cxn>
                  <a:cxn ang="0">
                    <a:pos x="4487794" y="2166547"/>
                  </a:cxn>
                  <a:cxn ang="0">
                    <a:pos x="4390374" y="1895802"/>
                  </a:cxn>
                  <a:cxn ang="0">
                    <a:pos x="3505474" y="1340472"/>
                  </a:cxn>
                  <a:cxn ang="0">
                    <a:pos x="2795223" y="541489"/>
                  </a:cxn>
                  <a:cxn ang="0">
                    <a:pos x="3483645" y="974074"/>
                  </a:cxn>
                  <a:cxn ang="0">
                    <a:pos x="4951011" y="541489"/>
                  </a:cxn>
                  <a:cxn ang="0">
                    <a:pos x="5748574" y="1042653"/>
                  </a:cxn>
                  <a:cxn ang="0">
                    <a:pos x="8702480" y="541489"/>
                  </a:cxn>
                  <a:cxn ang="0">
                    <a:pos x="7440107" y="541489"/>
                  </a:cxn>
                  <a:cxn ang="0">
                    <a:pos x="7992229" y="1340472"/>
                  </a:cxn>
                  <a:cxn ang="0">
                    <a:pos x="7107329" y="1895802"/>
                  </a:cxn>
                  <a:cxn ang="0">
                    <a:pos x="8773295" y="2166547"/>
                  </a:cxn>
                  <a:cxn ang="0">
                    <a:pos x="7009886" y="2166547"/>
                  </a:cxn>
                  <a:cxn ang="0">
                    <a:pos x="5748574" y="5539390"/>
                  </a:cxn>
                  <a:cxn ang="0">
                    <a:pos x="6643581" y="2166547"/>
                  </a:cxn>
                  <a:cxn ang="0">
                    <a:pos x="3761045" y="1148245"/>
                  </a:cxn>
                  <a:cxn ang="0">
                    <a:pos x="5467991" y="1218646"/>
                  </a:cxn>
                  <a:cxn ang="0">
                    <a:pos x="6029712" y="1218646"/>
                  </a:cxn>
                  <a:cxn ang="0">
                    <a:pos x="7736658" y="1148245"/>
                  </a:cxn>
                  <a:cxn ang="0">
                    <a:pos x="6029712" y="1218646"/>
                  </a:cxn>
                  <a:cxn ang="0">
                    <a:pos x="4951011" y="1895802"/>
                  </a:cxn>
                  <a:cxn ang="0">
                    <a:pos x="6546692" y="1895802"/>
                  </a:cxn>
                  <a:cxn ang="0">
                    <a:pos x="9461717" y="158527"/>
                  </a:cxn>
                  <a:cxn ang="0">
                    <a:pos x="2544451" y="0"/>
                  </a:cxn>
                  <a:cxn ang="0">
                    <a:pos x="210299" y="1534815"/>
                  </a:cxn>
                  <a:cxn ang="0">
                    <a:pos x="181549" y="2278140"/>
                  </a:cxn>
                  <a:cxn ang="0">
                    <a:pos x="5748574" y="6497524"/>
                  </a:cxn>
                  <a:cxn ang="0">
                    <a:pos x="11316685" y="2278140"/>
                  </a:cxn>
                  <a:cxn ang="0">
                    <a:pos x="11287403" y="1534815"/>
                  </a:cxn>
                </a:cxnLst>
                <a:rect l="0" t="0" r="0" b="0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pic>
          <p:nvPicPr>
            <p:cNvPr id="4" name="组合 22" descr="D:\51PPT模板网\51pptmoban.com\图片.jpg">
              <a:extLst>
                <a:ext uri="{FF2B5EF4-FFF2-40B4-BE49-F238E27FC236}">
                  <a16:creationId xmlns:a16="http://schemas.microsoft.com/office/drawing/2014/main" id="{57254C8E-D9A2-5881-8167-59246DD029E6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66897" y="1834310"/>
              <a:ext cx="652770" cy="6126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4" name="Freeform 162">
              <a:extLst>
                <a:ext uri="{FF2B5EF4-FFF2-40B4-BE49-F238E27FC236}">
                  <a16:creationId xmlns:a16="http://schemas.microsoft.com/office/drawing/2014/main" id="{DA4BF03F-DFA6-6B49-CC28-36BE3338B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1565" y="1884360"/>
              <a:ext cx="583724" cy="570750"/>
            </a:xfrm>
            <a:custGeom>
              <a:avLst/>
              <a:gdLst>
                <a:gd name="T0" fmla="*/ 85 w 95"/>
                <a:gd name="T1" fmla="*/ 25 h 93"/>
                <a:gd name="T2" fmla="*/ 86 w 95"/>
                <a:gd name="T3" fmla="*/ 22 h 93"/>
                <a:gd name="T4" fmla="*/ 86 w 95"/>
                <a:gd name="T5" fmla="*/ 13 h 93"/>
                <a:gd name="T6" fmla="*/ 80 w 95"/>
                <a:gd name="T7" fmla="*/ 8 h 93"/>
                <a:gd name="T8" fmla="*/ 36 w 95"/>
                <a:gd name="T9" fmla="*/ 11 h 93"/>
                <a:gd name="T10" fmla="*/ 36 w 95"/>
                <a:gd name="T11" fmla="*/ 24 h 93"/>
                <a:gd name="T12" fmla="*/ 80 w 95"/>
                <a:gd name="T13" fmla="*/ 25 h 93"/>
                <a:gd name="T14" fmla="*/ 35 w 95"/>
                <a:gd name="T15" fmla="*/ 62 h 93"/>
                <a:gd name="T16" fmla="*/ 66 w 95"/>
                <a:gd name="T17" fmla="*/ 72 h 93"/>
                <a:gd name="T18" fmla="*/ 55 w 95"/>
                <a:gd name="T19" fmla="*/ 45 h 93"/>
                <a:gd name="T20" fmla="*/ 70 w 95"/>
                <a:gd name="T21" fmla="*/ 66 h 93"/>
                <a:gd name="T22" fmla="*/ 62 w 95"/>
                <a:gd name="T23" fmla="*/ 59 h 93"/>
                <a:gd name="T24" fmla="*/ 70 w 95"/>
                <a:gd name="T25" fmla="*/ 66 h 93"/>
                <a:gd name="T26" fmla="*/ 70 w 95"/>
                <a:gd name="T27" fmla="*/ 67 h 93"/>
                <a:gd name="T28" fmla="*/ 60 w 95"/>
                <a:gd name="T29" fmla="*/ 60 h 93"/>
                <a:gd name="T30" fmla="*/ 70 w 95"/>
                <a:gd name="T31" fmla="*/ 55 h 93"/>
                <a:gd name="T32" fmla="*/ 70 w 95"/>
                <a:gd name="T33" fmla="*/ 54 h 93"/>
                <a:gd name="T34" fmla="*/ 68 w 95"/>
                <a:gd name="T35" fmla="*/ 55 h 93"/>
                <a:gd name="T36" fmla="*/ 71 w 95"/>
                <a:gd name="T37" fmla="*/ 58 h 93"/>
                <a:gd name="T38" fmla="*/ 68 w 95"/>
                <a:gd name="T39" fmla="*/ 55 h 93"/>
                <a:gd name="T40" fmla="*/ 71 w 95"/>
                <a:gd name="T41" fmla="*/ 59 h 93"/>
                <a:gd name="T42" fmla="*/ 66 w 95"/>
                <a:gd name="T43" fmla="*/ 56 h 93"/>
                <a:gd name="T44" fmla="*/ 65 w 95"/>
                <a:gd name="T45" fmla="*/ 57 h 93"/>
                <a:gd name="T46" fmla="*/ 71 w 95"/>
                <a:gd name="T47" fmla="*/ 62 h 93"/>
                <a:gd name="T48" fmla="*/ 65 w 95"/>
                <a:gd name="T49" fmla="*/ 57 h 93"/>
                <a:gd name="T50" fmla="*/ 71 w 95"/>
                <a:gd name="T51" fmla="*/ 64 h 93"/>
                <a:gd name="T52" fmla="*/ 63 w 95"/>
                <a:gd name="T53" fmla="*/ 58 h 93"/>
                <a:gd name="T54" fmla="*/ 71 w 95"/>
                <a:gd name="T55" fmla="*/ 46 h 93"/>
                <a:gd name="T56" fmla="*/ 70 w 95"/>
                <a:gd name="T57" fmla="*/ 48 h 93"/>
                <a:gd name="T58" fmla="*/ 56 w 95"/>
                <a:gd name="T59" fmla="*/ 57 h 93"/>
                <a:gd name="T60" fmla="*/ 59 w 95"/>
                <a:gd name="T61" fmla="*/ 40 h 93"/>
                <a:gd name="T62" fmla="*/ 60 w 95"/>
                <a:gd name="T63" fmla="*/ 39 h 93"/>
                <a:gd name="T64" fmla="*/ 71 w 95"/>
                <a:gd name="T65" fmla="*/ 46 h 93"/>
                <a:gd name="T66" fmla="*/ 68 w 95"/>
                <a:gd name="T67" fmla="*/ 46 h 93"/>
                <a:gd name="T68" fmla="*/ 61 w 95"/>
                <a:gd name="T69" fmla="*/ 42 h 93"/>
                <a:gd name="T70" fmla="*/ 71 w 95"/>
                <a:gd name="T71" fmla="*/ 70 h 93"/>
                <a:gd name="T72" fmla="*/ 69 w 95"/>
                <a:gd name="T73" fmla="*/ 71 h 93"/>
                <a:gd name="T74" fmla="*/ 55 w 95"/>
                <a:gd name="T75" fmla="*/ 60 h 93"/>
                <a:gd name="T76" fmla="*/ 69 w 95"/>
                <a:gd name="T77" fmla="*/ 51 h 93"/>
                <a:gd name="T78" fmla="*/ 71 w 95"/>
                <a:gd name="T79" fmla="*/ 51 h 93"/>
                <a:gd name="T80" fmla="*/ 74 w 95"/>
                <a:gd name="T81" fmla="*/ 60 h 93"/>
                <a:gd name="T82" fmla="*/ 71 w 95"/>
                <a:gd name="T83" fmla="*/ 70 h 93"/>
                <a:gd name="T84" fmla="*/ 93 w 95"/>
                <a:gd name="T85" fmla="*/ 11 h 93"/>
                <a:gd name="T86" fmla="*/ 94 w 95"/>
                <a:gd name="T87" fmla="*/ 24 h 93"/>
                <a:gd name="T88" fmla="*/ 89 w 95"/>
                <a:gd name="T89" fmla="*/ 89 h 93"/>
                <a:gd name="T90" fmla="*/ 22 w 95"/>
                <a:gd name="T91" fmla="*/ 93 h 93"/>
                <a:gd name="T92" fmla="*/ 18 w 95"/>
                <a:gd name="T93" fmla="*/ 68 h 93"/>
                <a:gd name="T94" fmla="*/ 0 w 95"/>
                <a:gd name="T95" fmla="*/ 64 h 93"/>
                <a:gd name="T96" fmla="*/ 13 w 95"/>
                <a:gd name="T97" fmla="*/ 3 h 93"/>
                <a:gd name="T98" fmla="*/ 22 w 95"/>
                <a:gd name="T99" fmla="*/ 0 h 93"/>
                <a:gd name="T100" fmla="*/ 80 w 95"/>
                <a:gd name="T101" fmla="*/ 0 h 93"/>
                <a:gd name="T102" fmla="*/ 28 w 95"/>
                <a:gd name="T103" fmla="*/ 34 h 93"/>
                <a:gd name="T104" fmla="*/ 80 w 95"/>
                <a:gd name="T105" fmla="*/ 34 h 93"/>
                <a:gd name="T106" fmla="*/ 26 w 95"/>
                <a:gd name="T107" fmla="*/ 85 h 93"/>
                <a:gd name="T108" fmla="*/ 26 w 95"/>
                <a:gd name="T109" fmla="*/ 60 h 93"/>
                <a:gd name="T110" fmla="*/ 28 w 95"/>
                <a:gd name="T111" fmla="*/ 34 h 93"/>
                <a:gd name="T112" fmla="*/ 18 w 95"/>
                <a:gd name="T113" fmla="*/ 24 h 93"/>
                <a:gd name="T114" fmla="*/ 28 w 95"/>
                <a:gd name="T115" fmla="*/ 25 h 93"/>
                <a:gd name="T116" fmla="*/ 29 w 95"/>
                <a:gd name="T117" fmla="*/ 18 h 93"/>
                <a:gd name="T118" fmla="*/ 22 w 95"/>
                <a:gd name="T119" fmla="*/ 8 h 93"/>
                <a:gd name="T120" fmla="*/ 16 w 95"/>
                <a:gd name="T121" fmla="*/ 12 h 93"/>
                <a:gd name="T122" fmla="*/ 18 w 95"/>
                <a:gd name="T123" fmla="*/ 6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5" h="93">
                  <a:moveTo>
                    <a:pt x="80" y="25"/>
                  </a:move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4"/>
                    <a:pt x="86" y="22"/>
                  </a:cubicBezTo>
                  <a:cubicBezTo>
                    <a:pt x="86" y="21"/>
                    <a:pt x="86" y="19"/>
                    <a:pt x="86" y="18"/>
                  </a:cubicBezTo>
                  <a:cubicBezTo>
                    <a:pt x="86" y="16"/>
                    <a:pt x="86" y="15"/>
                    <a:pt x="86" y="13"/>
                  </a:cubicBezTo>
                  <a:cubicBezTo>
                    <a:pt x="85" y="11"/>
                    <a:pt x="83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9"/>
                    <a:pt x="36" y="10"/>
                    <a:pt x="36" y="11"/>
                  </a:cubicBezTo>
                  <a:cubicBezTo>
                    <a:pt x="37" y="13"/>
                    <a:pt x="37" y="15"/>
                    <a:pt x="37" y="18"/>
                  </a:cubicBezTo>
                  <a:cubicBezTo>
                    <a:pt x="37" y="20"/>
                    <a:pt x="37" y="22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80" y="25"/>
                    <a:pt x="80" y="25"/>
                    <a:pt x="80" y="25"/>
                  </a:cubicBezTo>
                  <a:close/>
                  <a:moveTo>
                    <a:pt x="52" y="44"/>
                  </a:moveTo>
                  <a:cubicBezTo>
                    <a:pt x="43" y="44"/>
                    <a:pt x="35" y="52"/>
                    <a:pt x="35" y="62"/>
                  </a:cubicBezTo>
                  <a:cubicBezTo>
                    <a:pt x="35" y="71"/>
                    <a:pt x="43" y="79"/>
                    <a:pt x="52" y="79"/>
                  </a:cubicBezTo>
                  <a:cubicBezTo>
                    <a:pt x="58" y="79"/>
                    <a:pt x="63" y="76"/>
                    <a:pt x="66" y="7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4" y="45"/>
                    <a:pt x="53" y="44"/>
                    <a:pt x="52" y="44"/>
                  </a:cubicBezTo>
                  <a:close/>
                  <a:moveTo>
                    <a:pt x="70" y="66"/>
                  </a:moveTo>
                  <a:cubicBezTo>
                    <a:pt x="61" y="59"/>
                    <a:pt x="61" y="59"/>
                    <a:pt x="61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0" y="66"/>
                    <a:pt x="70" y="66"/>
                    <a:pt x="70" y="66"/>
                  </a:cubicBezTo>
                  <a:close/>
                  <a:moveTo>
                    <a:pt x="60" y="60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0" y="67"/>
                    <a:pt x="69" y="68"/>
                    <a:pt x="69" y="68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lose/>
                  <a:moveTo>
                    <a:pt x="70" y="55"/>
                  </a:moveTo>
                  <a:cubicBezTo>
                    <a:pt x="69" y="54"/>
                    <a:pt x="69" y="54"/>
                    <a:pt x="69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4"/>
                    <a:pt x="70" y="54"/>
                    <a:pt x="70" y="55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57"/>
                    <a:pt x="71" y="57"/>
                    <a:pt x="71" y="56"/>
                  </a:cubicBezTo>
                  <a:cubicBezTo>
                    <a:pt x="68" y="55"/>
                    <a:pt x="68" y="55"/>
                    <a:pt x="68" y="55"/>
                  </a:cubicBezTo>
                  <a:close/>
                  <a:moveTo>
                    <a:pt x="67" y="56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1" y="59"/>
                    <a:pt x="71" y="60"/>
                    <a:pt x="71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7" y="56"/>
                    <a:pt x="67" y="56"/>
                    <a:pt x="67" y="56"/>
                  </a:cubicBezTo>
                  <a:close/>
                  <a:moveTo>
                    <a:pt x="65" y="57"/>
                  </a:moveTo>
                  <a:cubicBezTo>
                    <a:pt x="71" y="61"/>
                    <a:pt x="71" y="61"/>
                    <a:pt x="71" y="61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7"/>
                    <a:pt x="65" y="57"/>
                    <a:pt x="65" y="57"/>
                  </a:cubicBezTo>
                  <a:close/>
                  <a:moveTo>
                    <a:pt x="64" y="58"/>
                  </a:moveTo>
                  <a:cubicBezTo>
                    <a:pt x="71" y="64"/>
                    <a:pt x="71" y="64"/>
                    <a:pt x="71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4" y="58"/>
                    <a:pt x="64" y="58"/>
                    <a:pt x="64" y="58"/>
                  </a:cubicBezTo>
                  <a:close/>
                  <a:moveTo>
                    <a:pt x="71" y="46"/>
                  </a:moveTo>
                  <a:cubicBezTo>
                    <a:pt x="71" y="47"/>
                    <a:pt x="71" y="47"/>
                    <a:pt x="71" y="47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2" y="39"/>
                    <a:pt x="64" y="40"/>
                    <a:pt x="66" y="41"/>
                  </a:cubicBezTo>
                  <a:cubicBezTo>
                    <a:pt x="68" y="42"/>
                    <a:pt x="70" y="44"/>
                    <a:pt x="71" y="46"/>
                  </a:cubicBezTo>
                  <a:close/>
                  <a:moveTo>
                    <a:pt x="65" y="43"/>
                  </a:moveTo>
                  <a:cubicBezTo>
                    <a:pt x="66" y="44"/>
                    <a:pt x="67" y="45"/>
                    <a:pt x="68" y="46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2" y="42"/>
                    <a:pt x="64" y="43"/>
                    <a:pt x="65" y="43"/>
                  </a:cubicBezTo>
                  <a:close/>
                  <a:moveTo>
                    <a:pt x="71" y="70"/>
                  </a:moveTo>
                  <a:cubicBezTo>
                    <a:pt x="70" y="71"/>
                    <a:pt x="70" y="71"/>
                    <a:pt x="70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53"/>
                    <a:pt x="73" y="54"/>
                    <a:pt x="73" y="56"/>
                  </a:cubicBezTo>
                  <a:cubicBezTo>
                    <a:pt x="74" y="57"/>
                    <a:pt x="74" y="59"/>
                    <a:pt x="74" y="60"/>
                  </a:cubicBezTo>
                  <a:cubicBezTo>
                    <a:pt x="74" y="62"/>
                    <a:pt x="74" y="64"/>
                    <a:pt x="73" y="66"/>
                  </a:cubicBezTo>
                  <a:cubicBezTo>
                    <a:pt x="72" y="67"/>
                    <a:pt x="72" y="69"/>
                    <a:pt x="71" y="70"/>
                  </a:cubicBezTo>
                  <a:close/>
                  <a:moveTo>
                    <a:pt x="80" y="0"/>
                  </a:moveTo>
                  <a:cubicBezTo>
                    <a:pt x="87" y="0"/>
                    <a:pt x="92" y="5"/>
                    <a:pt x="93" y="11"/>
                  </a:cubicBezTo>
                  <a:cubicBezTo>
                    <a:pt x="94" y="13"/>
                    <a:pt x="94" y="15"/>
                    <a:pt x="94" y="18"/>
                  </a:cubicBezTo>
                  <a:cubicBezTo>
                    <a:pt x="95" y="20"/>
                    <a:pt x="94" y="22"/>
                    <a:pt x="94" y="24"/>
                  </a:cubicBezTo>
                  <a:cubicBezTo>
                    <a:pt x="93" y="28"/>
                    <a:pt x="91" y="31"/>
                    <a:pt x="89" y="33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8"/>
                    <a:pt x="10" y="6"/>
                    <a:pt x="13" y="3"/>
                  </a:cubicBezTo>
                  <a:cubicBezTo>
                    <a:pt x="15" y="1"/>
                    <a:pt x="19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lose/>
                  <a:moveTo>
                    <a:pt x="28" y="34"/>
                  </a:moveTo>
                  <a:cubicBezTo>
                    <a:pt x="28" y="34"/>
                    <a:pt x="28" y="34"/>
                    <a:pt x="28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4"/>
                    <a:pt x="27" y="34"/>
                    <a:pt x="28" y="34"/>
                  </a:cubicBezTo>
                  <a:close/>
                  <a:moveTo>
                    <a:pt x="18" y="6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5"/>
                    <a:pt x="28" y="25"/>
                  </a:cubicBezTo>
                  <a:cubicBezTo>
                    <a:pt x="28" y="25"/>
                    <a:pt x="28" y="24"/>
                    <a:pt x="28" y="22"/>
                  </a:cubicBezTo>
                  <a:cubicBezTo>
                    <a:pt x="29" y="21"/>
                    <a:pt x="29" y="19"/>
                    <a:pt x="29" y="18"/>
                  </a:cubicBezTo>
                  <a:cubicBezTo>
                    <a:pt x="29" y="16"/>
                    <a:pt x="28" y="15"/>
                    <a:pt x="28" y="13"/>
                  </a:cubicBezTo>
                  <a:cubicBezTo>
                    <a:pt x="27" y="11"/>
                    <a:pt x="25" y="8"/>
                    <a:pt x="22" y="8"/>
                  </a:cubicBezTo>
                  <a:cubicBezTo>
                    <a:pt x="21" y="8"/>
                    <a:pt x="19" y="9"/>
                    <a:pt x="18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8" y="60"/>
                    <a:pt x="8" y="60"/>
                    <a:pt x="8" y="60"/>
                  </a:cubicBezTo>
                  <a:lnTo>
                    <a:pt x="18" y="60"/>
                  </a:lnTo>
                  <a:close/>
                </a:path>
              </a:pathLst>
            </a:cu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5" name="Freeform 174">
              <a:extLst>
                <a:ext uri="{FF2B5EF4-FFF2-40B4-BE49-F238E27FC236}">
                  <a16:creationId xmlns:a16="http://schemas.microsoft.com/office/drawing/2014/main" id="{04949713-3322-919F-C266-58ED3375B8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3755" y="3526214"/>
              <a:ext cx="600970" cy="568192"/>
            </a:xfrm>
            <a:custGeom>
              <a:avLst/>
              <a:gdLst>
                <a:gd name="T0" fmla="*/ 89 w 93"/>
                <a:gd name="T1" fmla="*/ 0 h 88"/>
                <a:gd name="T2" fmla="*/ 93 w 93"/>
                <a:gd name="T3" fmla="*/ 5 h 88"/>
                <a:gd name="T4" fmla="*/ 93 w 93"/>
                <a:gd name="T5" fmla="*/ 74 h 88"/>
                <a:gd name="T6" fmla="*/ 81 w 93"/>
                <a:gd name="T7" fmla="*/ 74 h 88"/>
                <a:gd name="T8" fmla="*/ 82 w 93"/>
                <a:gd name="T9" fmla="*/ 65 h 88"/>
                <a:gd name="T10" fmla="*/ 84 w 93"/>
                <a:gd name="T11" fmla="*/ 10 h 88"/>
                <a:gd name="T12" fmla="*/ 10 w 93"/>
                <a:gd name="T13" fmla="*/ 65 h 88"/>
                <a:gd name="T14" fmla="*/ 48 w 93"/>
                <a:gd name="T15" fmla="*/ 72 h 88"/>
                <a:gd name="T16" fmla="*/ 5 w 93"/>
                <a:gd name="T17" fmla="*/ 74 h 88"/>
                <a:gd name="T18" fmla="*/ 0 w 93"/>
                <a:gd name="T19" fmla="*/ 69 h 88"/>
                <a:gd name="T20" fmla="*/ 0 w 93"/>
                <a:gd name="T21" fmla="*/ 0 h 88"/>
                <a:gd name="T22" fmla="*/ 64 w 93"/>
                <a:gd name="T23" fmla="*/ 51 h 88"/>
                <a:gd name="T24" fmla="*/ 55 w 93"/>
                <a:gd name="T25" fmla="*/ 71 h 88"/>
                <a:gd name="T26" fmla="*/ 57 w 93"/>
                <a:gd name="T27" fmla="*/ 82 h 88"/>
                <a:gd name="T28" fmla="*/ 64 w 93"/>
                <a:gd name="T29" fmla="*/ 78 h 88"/>
                <a:gd name="T30" fmla="*/ 72 w 93"/>
                <a:gd name="T31" fmla="*/ 84 h 88"/>
                <a:gd name="T32" fmla="*/ 74 w 93"/>
                <a:gd name="T33" fmla="*/ 71 h 88"/>
                <a:gd name="T34" fmla="*/ 64 w 93"/>
                <a:gd name="T35" fmla="*/ 51 h 88"/>
                <a:gd name="T36" fmla="*/ 64 w 93"/>
                <a:gd name="T37" fmla="*/ 69 h 88"/>
                <a:gd name="T38" fmla="*/ 64 w 93"/>
                <a:gd name="T39" fmla="*/ 72 h 88"/>
                <a:gd name="T40" fmla="*/ 62 w 93"/>
                <a:gd name="T41" fmla="*/ 55 h 88"/>
                <a:gd name="T42" fmla="*/ 71 w 93"/>
                <a:gd name="T43" fmla="*/ 64 h 88"/>
                <a:gd name="T44" fmla="*/ 62 w 93"/>
                <a:gd name="T45" fmla="*/ 55 h 88"/>
                <a:gd name="T46" fmla="*/ 18 w 93"/>
                <a:gd name="T47" fmla="*/ 46 h 88"/>
                <a:gd name="T48" fmla="*/ 77 w 93"/>
                <a:gd name="T49" fmla="*/ 41 h 88"/>
                <a:gd name="T50" fmla="*/ 47 w 93"/>
                <a:gd name="T51" fmla="*/ 29 h 88"/>
                <a:gd name="T52" fmla="*/ 77 w 93"/>
                <a:gd name="T53" fmla="*/ 34 h 88"/>
                <a:gd name="T54" fmla="*/ 47 w 93"/>
                <a:gd name="T55" fmla="*/ 29 h 88"/>
                <a:gd name="T56" fmla="*/ 47 w 93"/>
                <a:gd name="T57" fmla="*/ 22 h 88"/>
                <a:gd name="T58" fmla="*/ 77 w 93"/>
                <a:gd name="T59" fmla="*/ 17 h 88"/>
                <a:gd name="T60" fmla="*/ 18 w 93"/>
                <a:gd name="T61" fmla="*/ 17 h 88"/>
                <a:gd name="T62" fmla="*/ 40 w 93"/>
                <a:gd name="T63" fmla="*/ 35 h 88"/>
                <a:gd name="T64" fmla="*/ 18 w 93"/>
                <a:gd name="T65" fmla="*/ 1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3" h="88">
                  <a:moveTo>
                    <a:pt x="5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1" y="69"/>
                    <a:pt x="82" y="67"/>
                    <a:pt x="82" y="65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7"/>
                    <a:pt x="47" y="69"/>
                    <a:pt x="48" y="72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lose/>
                  <a:moveTo>
                    <a:pt x="64" y="51"/>
                  </a:moveTo>
                  <a:cubicBezTo>
                    <a:pt x="57" y="51"/>
                    <a:pt x="52" y="56"/>
                    <a:pt x="52" y="63"/>
                  </a:cubicBezTo>
                  <a:cubicBezTo>
                    <a:pt x="52" y="66"/>
                    <a:pt x="53" y="69"/>
                    <a:pt x="55" y="71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69"/>
                    <a:pt x="76" y="66"/>
                    <a:pt x="76" y="63"/>
                  </a:cubicBezTo>
                  <a:cubicBezTo>
                    <a:pt x="76" y="56"/>
                    <a:pt x="71" y="51"/>
                    <a:pt x="64" y="51"/>
                  </a:cubicBezTo>
                  <a:close/>
                  <a:moveTo>
                    <a:pt x="71" y="67"/>
                  </a:moveTo>
                  <a:cubicBezTo>
                    <a:pt x="69" y="68"/>
                    <a:pt x="67" y="69"/>
                    <a:pt x="64" y="69"/>
                  </a:cubicBezTo>
                  <a:cubicBezTo>
                    <a:pt x="62" y="69"/>
                    <a:pt x="59" y="68"/>
                    <a:pt x="57" y="67"/>
                  </a:cubicBezTo>
                  <a:cubicBezTo>
                    <a:pt x="58" y="69"/>
                    <a:pt x="61" y="72"/>
                    <a:pt x="64" y="72"/>
                  </a:cubicBezTo>
                  <a:cubicBezTo>
                    <a:pt x="67" y="72"/>
                    <a:pt x="70" y="70"/>
                    <a:pt x="71" y="67"/>
                  </a:cubicBezTo>
                  <a:close/>
                  <a:moveTo>
                    <a:pt x="62" y="55"/>
                  </a:moveTo>
                  <a:cubicBezTo>
                    <a:pt x="64" y="55"/>
                    <a:pt x="66" y="56"/>
                    <a:pt x="68" y="58"/>
                  </a:cubicBezTo>
                  <a:cubicBezTo>
                    <a:pt x="70" y="60"/>
                    <a:pt x="71" y="62"/>
                    <a:pt x="71" y="64"/>
                  </a:cubicBezTo>
                  <a:cubicBezTo>
                    <a:pt x="73" y="62"/>
                    <a:pt x="72" y="58"/>
                    <a:pt x="70" y="56"/>
                  </a:cubicBezTo>
                  <a:cubicBezTo>
                    <a:pt x="68" y="54"/>
                    <a:pt x="65" y="54"/>
                    <a:pt x="62" y="55"/>
                  </a:cubicBezTo>
                  <a:close/>
                  <a:moveTo>
                    <a:pt x="18" y="41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18" y="41"/>
                    <a:pt x="18" y="41"/>
                    <a:pt x="18" y="41"/>
                  </a:cubicBezTo>
                  <a:close/>
                  <a:moveTo>
                    <a:pt x="47" y="29"/>
                  </a:moveTo>
                  <a:cubicBezTo>
                    <a:pt x="47" y="34"/>
                    <a:pt x="47" y="34"/>
                    <a:pt x="47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47" y="29"/>
                    <a:pt x="47" y="29"/>
                    <a:pt x="47" y="29"/>
                  </a:cubicBezTo>
                  <a:close/>
                  <a:moveTo>
                    <a:pt x="47" y="17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47" y="17"/>
                    <a:pt x="47" y="17"/>
                    <a:pt x="47" y="17"/>
                  </a:cubicBezTo>
                  <a:close/>
                  <a:moveTo>
                    <a:pt x="18" y="17"/>
                  </a:moveTo>
                  <a:cubicBezTo>
                    <a:pt x="18" y="35"/>
                    <a:pt x="18" y="35"/>
                    <a:pt x="1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A5D5589D-B1EC-B35A-AF89-2973AD943C78}"/>
              </a:ext>
            </a:extLst>
          </p:cNvPr>
          <p:cNvSpPr txBox="1"/>
          <p:nvPr/>
        </p:nvSpPr>
        <p:spPr>
          <a:xfrm>
            <a:off x="7176690" y="4568399"/>
            <a:ext cx="3750424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4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ym typeface="HarmonyOS Sans SC Light" panose="00000400000000000000" pitchFamily="2" charset="-122"/>
              </a:rPr>
              <a:t>... ...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D0D7A72B-C631-685F-3061-6758180B0BBC}"/>
              </a:ext>
            </a:extLst>
          </p:cNvPr>
          <p:cNvCxnSpPr/>
          <p:nvPr/>
        </p:nvCxnSpPr>
        <p:spPr>
          <a:xfrm>
            <a:off x="7176690" y="4318000"/>
            <a:ext cx="3750424" cy="0"/>
          </a:xfrm>
          <a:prstGeom prst="line">
            <a:avLst/>
          </a:prstGeom>
          <a:ln w="38100">
            <a:solidFill>
              <a:srgbClr val="DE1C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246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067068B8-0720-C6C3-92A7-173E1EA48BD7}"/>
              </a:ext>
            </a:extLst>
          </p:cNvPr>
          <p:cNvSpPr/>
          <p:nvPr/>
        </p:nvSpPr>
        <p:spPr>
          <a:xfrm rot="18004988">
            <a:off x="-152547" y="19296"/>
            <a:ext cx="3148229" cy="2880153"/>
          </a:xfrm>
          <a:custGeom>
            <a:avLst/>
            <a:gdLst>
              <a:gd name="connsiteX0" fmla="*/ 0 w 1752600"/>
              <a:gd name="connsiteY0" fmla="*/ 0 h 619125"/>
              <a:gd name="connsiteX1" fmla="*/ 1752600 w 1752600"/>
              <a:gd name="connsiteY1" fmla="*/ 447675 h 619125"/>
              <a:gd name="connsiteX2" fmla="*/ 1504950 w 1752600"/>
              <a:gd name="connsiteY2" fmla="*/ 528637 h 619125"/>
              <a:gd name="connsiteX3" fmla="*/ 1657350 w 1752600"/>
              <a:gd name="connsiteY3" fmla="*/ 619125 h 619125"/>
              <a:gd name="connsiteX4" fmla="*/ 0 w 1752600"/>
              <a:gd name="connsiteY4" fmla="*/ 0 h 619125"/>
              <a:gd name="connsiteX0" fmla="*/ 0 w 1752600"/>
              <a:gd name="connsiteY0" fmla="*/ 62082 h 681207"/>
              <a:gd name="connsiteX1" fmla="*/ 1752600 w 1752600"/>
              <a:gd name="connsiteY1" fmla="*/ 509757 h 681207"/>
              <a:gd name="connsiteX2" fmla="*/ 1504950 w 1752600"/>
              <a:gd name="connsiteY2" fmla="*/ 590719 h 681207"/>
              <a:gd name="connsiteX3" fmla="*/ 1657350 w 1752600"/>
              <a:gd name="connsiteY3" fmla="*/ 681207 h 681207"/>
              <a:gd name="connsiteX4" fmla="*/ 0 w 1752600"/>
              <a:gd name="connsiteY4" fmla="*/ 62082 h 681207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76156"/>
              <a:gd name="connsiteX1" fmla="*/ 1752600 w 1752600"/>
              <a:gd name="connsiteY1" fmla="*/ 494256 h 676156"/>
              <a:gd name="connsiteX2" fmla="*/ 1504950 w 1752600"/>
              <a:gd name="connsiteY2" fmla="*/ 575218 h 676156"/>
              <a:gd name="connsiteX3" fmla="*/ 1657350 w 1752600"/>
              <a:gd name="connsiteY3" fmla="*/ 665706 h 676156"/>
              <a:gd name="connsiteX4" fmla="*/ 0 w 1752600"/>
              <a:gd name="connsiteY4" fmla="*/ 46581 h 676156"/>
              <a:gd name="connsiteX0" fmla="*/ 0 w 1752600"/>
              <a:gd name="connsiteY0" fmla="*/ 46581 h 673539"/>
              <a:gd name="connsiteX1" fmla="*/ 1752600 w 1752600"/>
              <a:gd name="connsiteY1" fmla="*/ 494256 h 673539"/>
              <a:gd name="connsiteX2" fmla="*/ 1504950 w 1752600"/>
              <a:gd name="connsiteY2" fmla="*/ 575218 h 673539"/>
              <a:gd name="connsiteX3" fmla="*/ 1657350 w 1752600"/>
              <a:gd name="connsiteY3" fmla="*/ 665706 h 673539"/>
              <a:gd name="connsiteX4" fmla="*/ 0 w 1752600"/>
              <a:gd name="connsiteY4" fmla="*/ 46581 h 673539"/>
              <a:gd name="connsiteX0" fmla="*/ 0 w 1752600"/>
              <a:gd name="connsiteY0" fmla="*/ 46581 h 672797"/>
              <a:gd name="connsiteX1" fmla="*/ 1752600 w 1752600"/>
              <a:gd name="connsiteY1" fmla="*/ 494256 h 672797"/>
              <a:gd name="connsiteX2" fmla="*/ 1504950 w 1752600"/>
              <a:gd name="connsiteY2" fmla="*/ 575218 h 672797"/>
              <a:gd name="connsiteX3" fmla="*/ 1657350 w 1752600"/>
              <a:gd name="connsiteY3" fmla="*/ 665706 h 672797"/>
              <a:gd name="connsiteX4" fmla="*/ 0 w 1752600"/>
              <a:gd name="connsiteY4" fmla="*/ 46581 h 672797"/>
              <a:gd name="connsiteX0" fmla="*/ 0 w 1752600"/>
              <a:gd name="connsiteY0" fmla="*/ 46581 h 672774"/>
              <a:gd name="connsiteX1" fmla="*/ 1752600 w 1752600"/>
              <a:gd name="connsiteY1" fmla="*/ 494256 h 672774"/>
              <a:gd name="connsiteX2" fmla="*/ 1504950 w 1752600"/>
              <a:gd name="connsiteY2" fmla="*/ 575218 h 672774"/>
              <a:gd name="connsiteX3" fmla="*/ 1657350 w 1752600"/>
              <a:gd name="connsiteY3" fmla="*/ 665706 h 672774"/>
              <a:gd name="connsiteX4" fmla="*/ 0 w 1752600"/>
              <a:gd name="connsiteY4" fmla="*/ 46581 h 672774"/>
              <a:gd name="connsiteX0" fmla="*/ 0 w 1752600"/>
              <a:gd name="connsiteY0" fmla="*/ 46581 h 673895"/>
              <a:gd name="connsiteX1" fmla="*/ 1752600 w 1752600"/>
              <a:gd name="connsiteY1" fmla="*/ 494256 h 673895"/>
              <a:gd name="connsiteX2" fmla="*/ 1504950 w 1752600"/>
              <a:gd name="connsiteY2" fmla="*/ 575218 h 673895"/>
              <a:gd name="connsiteX3" fmla="*/ 1657350 w 1752600"/>
              <a:gd name="connsiteY3" fmla="*/ 665706 h 673895"/>
              <a:gd name="connsiteX4" fmla="*/ 0 w 1752600"/>
              <a:gd name="connsiteY4" fmla="*/ 46581 h 67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673895">
                <a:moveTo>
                  <a:pt x="0" y="46581"/>
                </a:moveTo>
                <a:cubicBezTo>
                  <a:pt x="889000" y="-197101"/>
                  <a:pt x="1196975" y="599825"/>
                  <a:pt x="1752600" y="494256"/>
                </a:cubicBezTo>
                <a:cubicBezTo>
                  <a:pt x="1703388" y="559343"/>
                  <a:pt x="1587500" y="545850"/>
                  <a:pt x="1504950" y="575218"/>
                </a:cubicBezTo>
                <a:cubicBezTo>
                  <a:pt x="1529556" y="607763"/>
                  <a:pt x="1627981" y="628400"/>
                  <a:pt x="1657350" y="665706"/>
                </a:cubicBezTo>
                <a:cubicBezTo>
                  <a:pt x="773906" y="756987"/>
                  <a:pt x="714374" y="55313"/>
                  <a:pt x="0" y="46581"/>
                </a:cubicBezTo>
                <a:close/>
              </a:path>
            </a:pathLst>
          </a:custGeom>
          <a:gradFill flip="none" rotWithShape="1">
            <a:gsLst>
              <a:gs pos="61000">
                <a:srgbClr val="FF0000">
                  <a:alpha val="0"/>
                </a:srgbClr>
              </a:gs>
              <a:gs pos="19000">
                <a:schemeClr val="accent2">
                  <a:lumMod val="20000"/>
                  <a:lumOff val="80000"/>
                </a:schemeClr>
              </a:gs>
            </a:gsLst>
            <a:lin ang="10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DCA414E-86E2-7FAF-6F65-BA05AD89197E}"/>
              </a:ext>
            </a:extLst>
          </p:cNvPr>
          <p:cNvSpPr txBox="1"/>
          <p:nvPr/>
        </p:nvSpPr>
        <p:spPr>
          <a:xfrm>
            <a:off x="298352" y="316812"/>
            <a:ext cx="1909497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8000" i="1" dirty="0">
                <a:gradFill>
                  <a:gsLst>
                    <a:gs pos="100000">
                      <a:srgbClr val="F29D7F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7CF58D5-1EA8-F9BE-7129-A12CC1870C3A}"/>
              </a:ext>
            </a:extLst>
          </p:cNvPr>
          <p:cNvSpPr/>
          <p:nvPr/>
        </p:nvSpPr>
        <p:spPr>
          <a:xfrm>
            <a:off x="96002" y="-527617"/>
            <a:ext cx="3829840" cy="1310802"/>
          </a:xfrm>
          <a:custGeom>
            <a:avLst/>
            <a:gdLst>
              <a:gd name="connsiteX0" fmla="*/ 0 w 1362075"/>
              <a:gd name="connsiteY0" fmla="*/ 109537 h 228600"/>
              <a:gd name="connsiteX1" fmla="*/ 1362075 w 1362075"/>
              <a:gd name="connsiteY1" fmla="*/ 0 h 228600"/>
              <a:gd name="connsiteX2" fmla="*/ 142875 w 1362075"/>
              <a:gd name="connsiteY2" fmla="*/ 228600 h 228600"/>
              <a:gd name="connsiteX3" fmla="*/ 161925 w 1362075"/>
              <a:gd name="connsiteY3" fmla="*/ 28575 h 228600"/>
              <a:gd name="connsiteX4" fmla="*/ 0 w 1362075"/>
              <a:gd name="connsiteY4" fmla="*/ 109537 h 228600"/>
              <a:gd name="connsiteX0" fmla="*/ 0 w 1362075"/>
              <a:gd name="connsiteY0" fmla="*/ 259793 h 378856"/>
              <a:gd name="connsiteX1" fmla="*/ 1362075 w 1362075"/>
              <a:gd name="connsiteY1" fmla="*/ 150256 h 378856"/>
              <a:gd name="connsiteX2" fmla="*/ 142875 w 1362075"/>
              <a:gd name="connsiteY2" fmla="*/ 378856 h 378856"/>
              <a:gd name="connsiteX3" fmla="*/ 161925 w 1362075"/>
              <a:gd name="connsiteY3" fmla="*/ 178831 h 378856"/>
              <a:gd name="connsiteX4" fmla="*/ 0 w 1362075"/>
              <a:gd name="connsiteY4" fmla="*/ 259793 h 378856"/>
              <a:gd name="connsiteX0" fmla="*/ 0 w 1362075"/>
              <a:gd name="connsiteY0" fmla="*/ 263560 h 382623"/>
              <a:gd name="connsiteX1" fmla="*/ 1362075 w 1362075"/>
              <a:gd name="connsiteY1" fmla="*/ 154023 h 382623"/>
              <a:gd name="connsiteX2" fmla="*/ 142875 w 1362075"/>
              <a:gd name="connsiteY2" fmla="*/ 382623 h 382623"/>
              <a:gd name="connsiteX3" fmla="*/ 161925 w 1362075"/>
              <a:gd name="connsiteY3" fmla="*/ 182598 h 382623"/>
              <a:gd name="connsiteX4" fmla="*/ 0 w 1362075"/>
              <a:gd name="connsiteY4" fmla="*/ 263560 h 382623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403546">
                <a:moveTo>
                  <a:pt x="0" y="284483"/>
                </a:moveTo>
                <a:cubicBezTo>
                  <a:pt x="332581" y="-297336"/>
                  <a:pt x="974725" y="197170"/>
                  <a:pt x="1362075" y="174946"/>
                </a:cubicBezTo>
                <a:cubicBezTo>
                  <a:pt x="798513" y="424977"/>
                  <a:pt x="432593" y="96364"/>
                  <a:pt x="142875" y="403546"/>
                </a:cubicBezTo>
                <a:cubicBezTo>
                  <a:pt x="106362" y="332109"/>
                  <a:pt x="134144" y="265433"/>
                  <a:pt x="161925" y="203521"/>
                </a:cubicBezTo>
                <a:cubicBezTo>
                  <a:pt x="103187" y="211458"/>
                  <a:pt x="53975" y="243208"/>
                  <a:pt x="0" y="284483"/>
                </a:cubicBezTo>
                <a:close/>
              </a:path>
            </a:pathLst>
          </a:custGeom>
          <a:gradFill flip="none" rotWithShape="1">
            <a:gsLst>
              <a:gs pos="66000">
                <a:schemeClr val="bg1"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19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3ECE25A1-F148-38E1-8428-DFF7A24B42FD}"/>
              </a:ext>
            </a:extLst>
          </p:cNvPr>
          <p:cNvGrpSpPr/>
          <p:nvPr/>
        </p:nvGrpSpPr>
        <p:grpSpPr>
          <a:xfrm>
            <a:off x="1179446" y="2152348"/>
            <a:ext cx="3779852" cy="702759"/>
            <a:chOff x="1803560" y="2336597"/>
            <a:chExt cx="3779852" cy="702759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FE05050C-C3DB-BC1A-87DD-45A1F437459A}"/>
                </a:ext>
              </a:extLst>
            </p:cNvPr>
            <p:cNvGrpSpPr/>
            <p:nvPr/>
          </p:nvGrpSpPr>
          <p:grpSpPr>
            <a:xfrm>
              <a:off x="1803560" y="2336597"/>
              <a:ext cx="3779852" cy="702759"/>
              <a:chOff x="1821985" y="2336951"/>
              <a:chExt cx="4434679" cy="509648"/>
            </a:xfrm>
          </p:grpSpPr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FC14E681-D3F3-5AFF-876B-488C52056CA0}"/>
                  </a:ext>
                </a:extLst>
              </p:cNvPr>
              <p:cNvSpPr/>
              <p:nvPr/>
            </p:nvSpPr>
            <p:spPr>
              <a:xfrm>
                <a:off x="1821986" y="2336951"/>
                <a:ext cx="4207711" cy="509648"/>
              </a:xfrm>
              <a:prstGeom prst="parallelogram">
                <a:avLst>
                  <a:gd name="adj" fmla="val 34375"/>
                </a:avLst>
              </a:prstGeom>
              <a:noFill/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66" name="平行四边形 65">
                <a:extLst>
                  <a:ext uri="{FF2B5EF4-FFF2-40B4-BE49-F238E27FC236}">
                    <a16:creationId xmlns:a16="http://schemas.microsoft.com/office/drawing/2014/main" id="{69D422A1-3074-B646-77EC-6094CF251D12}"/>
                  </a:ext>
                </a:extLst>
              </p:cNvPr>
              <p:cNvSpPr/>
              <p:nvPr/>
            </p:nvSpPr>
            <p:spPr>
              <a:xfrm>
                <a:off x="1821985" y="2407108"/>
                <a:ext cx="4434679" cy="369333"/>
              </a:xfrm>
              <a:prstGeom prst="parallelogram">
                <a:avLst>
                  <a:gd name="adj" fmla="val 34375"/>
                </a:avLst>
              </a:prstGeom>
              <a:gradFill>
                <a:gsLst>
                  <a:gs pos="90000">
                    <a:srgbClr val="F0A68A"/>
                  </a:gs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4E361C8-2320-6F68-CBCA-E041747BFCB0}"/>
                </a:ext>
              </a:extLst>
            </p:cNvPr>
            <p:cNvSpPr txBox="1"/>
            <p:nvPr/>
          </p:nvSpPr>
          <p:spPr>
            <a:xfrm>
              <a:off x="3128934" y="2500896"/>
              <a:ext cx="1938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7615E21-0E34-22E7-41C4-9E25A94D1B55}"/>
                </a:ext>
              </a:extLst>
            </p:cNvPr>
            <p:cNvSpPr txBox="1"/>
            <p:nvPr/>
          </p:nvSpPr>
          <p:spPr>
            <a:xfrm>
              <a:off x="2286932" y="2393025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D7A484C8-9ED3-A76A-0BBB-A7D0C5F94367}"/>
              </a:ext>
            </a:extLst>
          </p:cNvPr>
          <p:cNvGrpSpPr/>
          <p:nvPr/>
        </p:nvGrpSpPr>
        <p:grpSpPr>
          <a:xfrm>
            <a:off x="5446646" y="2152348"/>
            <a:ext cx="3779852" cy="702759"/>
            <a:chOff x="1803560" y="2336597"/>
            <a:chExt cx="3779852" cy="702759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1EABE26B-8613-100F-5720-957C8DF0DEE9}"/>
                </a:ext>
              </a:extLst>
            </p:cNvPr>
            <p:cNvGrpSpPr/>
            <p:nvPr/>
          </p:nvGrpSpPr>
          <p:grpSpPr>
            <a:xfrm>
              <a:off x="1803560" y="2336597"/>
              <a:ext cx="3779852" cy="702759"/>
              <a:chOff x="1821985" y="2336951"/>
              <a:chExt cx="4434679" cy="509648"/>
            </a:xfrm>
          </p:grpSpPr>
          <p:sp>
            <p:nvSpPr>
              <p:cNvPr id="103" name="平行四边形 102">
                <a:extLst>
                  <a:ext uri="{FF2B5EF4-FFF2-40B4-BE49-F238E27FC236}">
                    <a16:creationId xmlns:a16="http://schemas.microsoft.com/office/drawing/2014/main" id="{46FAC5F8-894D-0DBA-B9F0-9C0ABAE6CD7E}"/>
                  </a:ext>
                </a:extLst>
              </p:cNvPr>
              <p:cNvSpPr/>
              <p:nvPr/>
            </p:nvSpPr>
            <p:spPr>
              <a:xfrm>
                <a:off x="1821986" y="2336951"/>
                <a:ext cx="4207711" cy="509648"/>
              </a:xfrm>
              <a:prstGeom prst="parallelogram">
                <a:avLst>
                  <a:gd name="adj" fmla="val 34375"/>
                </a:avLst>
              </a:prstGeom>
              <a:noFill/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04" name="平行四边形 103">
                <a:extLst>
                  <a:ext uri="{FF2B5EF4-FFF2-40B4-BE49-F238E27FC236}">
                    <a16:creationId xmlns:a16="http://schemas.microsoft.com/office/drawing/2014/main" id="{A915A186-52B7-BC49-F9FB-B8B692F59FAC}"/>
                  </a:ext>
                </a:extLst>
              </p:cNvPr>
              <p:cNvSpPr/>
              <p:nvPr/>
            </p:nvSpPr>
            <p:spPr>
              <a:xfrm>
                <a:off x="1821985" y="2407108"/>
                <a:ext cx="4434679" cy="369333"/>
              </a:xfrm>
              <a:prstGeom prst="parallelogram">
                <a:avLst>
                  <a:gd name="adj" fmla="val 34375"/>
                </a:avLst>
              </a:prstGeom>
              <a:gradFill>
                <a:gsLst>
                  <a:gs pos="90000">
                    <a:srgbClr val="F0A68A"/>
                  </a:gs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524A3897-36C2-971F-714C-E11EEAE652B7}"/>
                </a:ext>
              </a:extLst>
            </p:cNvPr>
            <p:cNvSpPr txBox="1"/>
            <p:nvPr/>
          </p:nvSpPr>
          <p:spPr>
            <a:xfrm>
              <a:off x="3128934" y="2500896"/>
              <a:ext cx="1938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84597AC7-FA8A-5E4C-1F63-D9895A5AB3F2}"/>
                </a:ext>
              </a:extLst>
            </p:cNvPr>
            <p:cNvSpPr txBox="1"/>
            <p:nvPr/>
          </p:nvSpPr>
          <p:spPr>
            <a:xfrm>
              <a:off x="2286932" y="2393025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B679BD42-47AF-EBBA-A99A-9E1CEB50490A}"/>
              </a:ext>
            </a:extLst>
          </p:cNvPr>
          <p:cNvGrpSpPr/>
          <p:nvPr/>
        </p:nvGrpSpPr>
        <p:grpSpPr>
          <a:xfrm>
            <a:off x="1179446" y="3620453"/>
            <a:ext cx="3779852" cy="702759"/>
            <a:chOff x="1803560" y="2336597"/>
            <a:chExt cx="3779852" cy="702759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DD851707-24EB-95C8-E9CA-5AEB95D4DE48}"/>
                </a:ext>
              </a:extLst>
            </p:cNvPr>
            <p:cNvGrpSpPr/>
            <p:nvPr/>
          </p:nvGrpSpPr>
          <p:grpSpPr>
            <a:xfrm>
              <a:off x="1803560" y="2336597"/>
              <a:ext cx="3779852" cy="702759"/>
              <a:chOff x="1821985" y="2336951"/>
              <a:chExt cx="4434679" cy="509648"/>
            </a:xfrm>
          </p:grpSpPr>
          <p:sp>
            <p:nvSpPr>
              <p:cNvPr id="109" name="平行四边形 108">
                <a:extLst>
                  <a:ext uri="{FF2B5EF4-FFF2-40B4-BE49-F238E27FC236}">
                    <a16:creationId xmlns:a16="http://schemas.microsoft.com/office/drawing/2014/main" id="{1A5B47EC-FD7F-2C3E-70B4-EF19B7F2862E}"/>
                  </a:ext>
                </a:extLst>
              </p:cNvPr>
              <p:cNvSpPr/>
              <p:nvPr/>
            </p:nvSpPr>
            <p:spPr>
              <a:xfrm>
                <a:off x="1821986" y="2336951"/>
                <a:ext cx="4207711" cy="509648"/>
              </a:xfrm>
              <a:prstGeom prst="parallelogram">
                <a:avLst>
                  <a:gd name="adj" fmla="val 34375"/>
                </a:avLst>
              </a:prstGeom>
              <a:noFill/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10" name="平行四边形 109">
                <a:extLst>
                  <a:ext uri="{FF2B5EF4-FFF2-40B4-BE49-F238E27FC236}">
                    <a16:creationId xmlns:a16="http://schemas.microsoft.com/office/drawing/2014/main" id="{DE90CCA4-E923-9BA9-E96E-AF15B8B6900B}"/>
                  </a:ext>
                </a:extLst>
              </p:cNvPr>
              <p:cNvSpPr/>
              <p:nvPr/>
            </p:nvSpPr>
            <p:spPr>
              <a:xfrm>
                <a:off x="1821985" y="2407108"/>
                <a:ext cx="4434679" cy="369333"/>
              </a:xfrm>
              <a:prstGeom prst="parallelogram">
                <a:avLst>
                  <a:gd name="adj" fmla="val 34375"/>
                </a:avLst>
              </a:prstGeom>
              <a:gradFill>
                <a:gsLst>
                  <a:gs pos="90000">
                    <a:srgbClr val="F0A68A"/>
                  </a:gs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2133D2D4-D515-8DB9-6874-EB0508CC59ED}"/>
                </a:ext>
              </a:extLst>
            </p:cNvPr>
            <p:cNvSpPr txBox="1"/>
            <p:nvPr/>
          </p:nvSpPr>
          <p:spPr>
            <a:xfrm>
              <a:off x="3128934" y="2500896"/>
              <a:ext cx="1938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377FD67B-634D-6062-F148-543DEA359518}"/>
                </a:ext>
              </a:extLst>
            </p:cNvPr>
            <p:cNvSpPr txBox="1"/>
            <p:nvPr/>
          </p:nvSpPr>
          <p:spPr>
            <a:xfrm>
              <a:off x="2286932" y="2393025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43557060-A678-36C5-FB01-9584CDC15CD2}"/>
              </a:ext>
            </a:extLst>
          </p:cNvPr>
          <p:cNvGrpSpPr/>
          <p:nvPr/>
        </p:nvGrpSpPr>
        <p:grpSpPr>
          <a:xfrm>
            <a:off x="5446646" y="3620453"/>
            <a:ext cx="3779852" cy="702759"/>
            <a:chOff x="1803560" y="2336597"/>
            <a:chExt cx="3779852" cy="702759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E32D9AAA-F57E-AB7E-6DBA-C573DE0A6C6E}"/>
                </a:ext>
              </a:extLst>
            </p:cNvPr>
            <p:cNvGrpSpPr/>
            <p:nvPr/>
          </p:nvGrpSpPr>
          <p:grpSpPr>
            <a:xfrm>
              <a:off x="1803560" y="2336597"/>
              <a:ext cx="3779852" cy="702759"/>
              <a:chOff x="1821985" y="2336951"/>
              <a:chExt cx="4434679" cy="509648"/>
            </a:xfrm>
          </p:grpSpPr>
          <p:sp>
            <p:nvSpPr>
              <p:cNvPr id="115" name="平行四边形 114">
                <a:extLst>
                  <a:ext uri="{FF2B5EF4-FFF2-40B4-BE49-F238E27FC236}">
                    <a16:creationId xmlns:a16="http://schemas.microsoft.com/office/drawing/2014/main" id="{3B020EFA-E4D8-07B1-C96F-F416EB2397D7}"/>
                  </a:ext>
                </a:extLst>
              </p:cNvPr>
              <p:cNvSpPr/>
              <p:nvPr/>
            </p:nvSpPr>
            <p:spPr>
              <a:xfrm>
                <a:off x="1821986" y="2336951"/>
                <a:ext cx="4207711" cy="509648"/>
              </a:xfrm>
              <a:prstGeom prst="parallelogram">
                <a:avLst>
                  <a:gd name="adj" fmla="val 34375"/>
                </a:avLst>
              </a:prstGeom>
              <a:noFill/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16" name="平行四边形 115">
                <a:extLst>
                  <a:ext uri="{FF2B5EF4-FFF2-40B4-BE49-F238E27FC236}">
                    <a16:creationId xmlns:a16="http://schemas.microsoft.com/office/drawing/2014/main" id="{73E02988-D625-3F53-D33D-DABA4D9B5C74}"/>
                  </a:ext>
                </a:extLst>
              </p:cNvPr>
              <p:cNvSpPr/>
              <p:nvPr/>
            </p:nvSpPr>
            <p:spPr>
              <a:xfrm>
                <a:off x="1821985" y="2407108"/>
                <a:ext cx="4434679" cy="369333"/>
              </a:xfrm>
              <a:prstGeom prst="parallelogram">
                <a:avLst>
                  <a:gd name="adj" fmla="val 34375"/>
                </a:avLst>
              </a:prstGeom>
              <a:gradFill>
                <a:gsLst>
                  <a:gs pos="90000">
                    <a:srgbClr val="F0A68A"/>
                  </a:gs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DB63FADC-78BC-0B03-F66C-41B77610C65E}"/>
                </a:ext>
              </a:extLst>
            </p:cNvPr>
            <p:cNvSpPr txBox="1"/>
            <p:nvPr/>
          </p:nvSpPr>
          <p:spPr>
            <a:xfrm>
              <a:off x="3128934" y="2500896"/>
              <a:ext cx="1938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B33C1A3C-B6C1-BA9E-DABF-C6102A58B302}"/>
                </a:ext>
              </a:extLst>
            </p:cNvPr>
            <p:cNvSpPr txBox="1"/>
            <p:nvPr/>
          </p:nvSpPr>
          <p:spPr>
            <a:xfrm>
              <a:off x="2286932" y="2393025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296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1DEA95A-B9D0-AFC6-4EC6-EAE327C36898}"/>
              </a:ext>
            </a:extLst>
          </p:cNvPr>
          <p:cNvGrpSpPr/>
          <p:nvPr/>
        </p:nvGrpSpPr>
        <p:grpSpPr>
          <a:xfrm>
            <a:off x="4990485" y="1678597"/>
            <a:ext cx="2211657" cy="3833088"/>
            <a:chOff x="4229100" y="1936750"/>
            <a:chExt cx="517525" cy="896938"/>
          </a:xfrm>
          <a:solidFill>
            <a:schemeClr val="bg1"/>
          </a:solidFill>
        </p:grpSpPr>
        <p:sp>
          <p:nvSpPr>
            <p:cNvPr id="3" name="Oval 128">
              <a:extLst>
                <a:ext uri="{FF2B5EF4-FFF2-40B4-BE49-F238E27FC236}">
                  <a16:creationId xmlns:a16="http://schemas.microsoft.com/office/drawing/2014/main" id="{4D91AFCA-0BCF-CA51-AEA5-26B8FD1C5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2138" y="1936750"/>
              <a:ext cx="171450" cy="171450"/>
            </a:xfrm>
            <a:prstGeom prst="ellipse">
              <a:avLst/>
            </a:pr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29">
              <a:extLst>
                <a:ext uri="{FF2B5EF4-FFF2-40B4-BE49-F238E27FC236}">
                  <a16:creationId xmlns:a16="http://schemas.microsoft.com/office/drawing/2014/main" id="{89128113-8506-46A3-1C19-713CFC0B7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9100" y="2120900"/>
              <a:ext cx="517525" cy="712788"/>
            </a:xfrm>
            <a:custGeom>
              <a:avLst/>
              <a:gdLst>
                <a:gd name="T0" fmla="*/ 756 w 775"/>
                <a:gd name="T1" fmla="*/ 199 h 1066"/>
                <a:gd name="T2" fmla="*/ 756 w 775"/>
                <a:gd name="T3" fmla="*/ 199 h 1066"/>
                <a:gd name="T4" fmla="*/ 756 w 775"/>
                <a:gd name="T5" fmla="*/ 199 h 1066"/>
                <a:gd name="T6" fmla="*/ 651 w 775"/>
                <a:gd name="T7" fmla="*/ 55 h 1066"/>
                <a:gd name="T8" fmla="*/ 554 w 775"/>
                <a:gd name="T9" fmla="*/ 0 h 1066"/>
                <a:gd name="T10" fmla="*/ 220 w 775"/>
                <a:gd name="T11" fmla="*/ 0 h 1066"/>
                <a:gd name="T12" fmla="*/ 124 w 775"/>
                <a:gd name="T13" fmla="*/ 55 h 1066"/>
                <a:gd name="T14" fmla="*/ 18 w 775"/>
                <a:gd name="T15" fmla="*/ 199 h 1066"/>
                <a:gd name="T16" fmla="*/ 18 w 775"/>
                <a:gd name="T17" fmla="*/ 199 h 1066"/>
                <a:gd name="T18" fmla="*/ 31 w 775"/>
                <a:gd name="T19" fmla="*/ 277 h 1066"/>
                <a:gd name="T20" fmla="*/ 74 w 775"/>
                <a:gd name="T21" fmla="*/ 287 h 1066"/>
                <a:gd name="T22" fmla="*/ 255 w 775"/>
                <a:gd name="T23" fmla="*/ 245 h 1066"/>
                <a:gd name="T24" fmla="*/ 255 w 775"/>
                <a:gd name="T25" fmla="*/ 245 h 1066"/>
                <a:gd name="T26" fmla="*/ 255 w 775"/>
                <a:gd name="T27" fmla="*/ 245 h 1066"/>
                <a:gd name="T28" fmla="*/ 297 w 775"/>
                <a:gd name="T29" fmla="*/ 178 h 1066"/>
                <a:gd name="T30" fmla="*/ 229 w 775"/>
                <a:gd name="T31" fmla="*/ 136 h 1066"/>
                <a:gd name="T32" fmla="*/ 229 w 775"/>
                <a:gd name="T33" fmla="*/ 136 h 1066"/>
                <a:gd name="T34" fmla="*/ 105 w 775"/>
                <a:gd name="T35" fmla="*/ 165 h 1066"/>
                <a:gd name="T36" fmla="*/ 105 w 775"/>
                <a:gd name="T37" fmla="*/ 165 h 1066"/>
                <a:gd name="T38" fmla="*/ 116 w 775"/>
                <a:gd name="T39" fmla="*/ 147 h 1066"/>
                <a:gd name="T40" fmla="*/ 204 w 775"/>
                <a:gd name="T41" fmla="*/ 125 h 1066"/>
                <a:gd name="T42" fmla="*/ 204 w 775"/>
                <a:gd name="T43" fmla="*/ 33 h 1066"/>
                <a:gd name="T44" fmla="*/ 384 w 775"/>
                <a:gd name="T45" fmla="*/ 96 h 1066"/>
                <a:gd name="T46" fmla="*/ 384 w 775"/>
                <a:gd name="T47" fmla="*/ 325 h 1066"/>
                <a:gd name="T48" fmla="*/ 231 w 775"/>
                <a:gd name="T49" fmla="*/ 273 h 1066"/>
                <a:gd name="T50" fmla="*/ 231 w 775"/>
                <a:gd name="T51" fmla="*/ 994 h 1066"/>
                <a:gd name="T52" fmla="*/ 304 w 775"/>
                <a:gd name="T53" fmla="*/ 1066 h 1066"/>
                <a:gd name="T54" fmla="*/ 377 w 775"/>
                <a:gd name="T55" fmla="*/ 994 h 1066"/>
                <a:gd name="T56" fmla="*/ 377 w 775"/>
                <a:gd name="T57" fmla="*/ 531 h 1066"/>
                <a:gd name="T58" fmla="*/ 388 w 775"/>
                <a:gd name="T59" fmla="*/ 519 h 1066"/>
                <a:gd name="T60" fmla="*/ 399 w 775"/>
                <a:gd name="T61" fmla="*/ 531 h 1066"/>
                <a:gd name="T62" fmla="*/ 400 w 775"/>
                <a:gd name="T63" fmla="*/ 994 h 1066"/>
                <a:gd name="T64" fmla="*/ 473 w 775"/>
                <a:gd name="T65" fmla="*/ 1066 h 1066"/>
                <a:gd name="T66" fmla="*/ 545 w 775"/>
                <a:gd name="T67" fmla="*/ 994 h 1066"/>
                <a:gd name="T68" fmla="*/ 544 w 775"/>
                <a:gd name="T69" fmla="*/ 272 h 1066"/>
                <a:gd name="T70" fmla="*/ 389 w 775"/>
                <a:gd name="T71" fmla="*/ 325 h 1066"/>
                <a:gd name="T72" fmla="*/ 389 w 775"/>
                <a:gd name="T73" fmla="*/ 96 h 1066"/>
                <a:gd name="T74" fmla="*/ 569 w 775"/>
                <a:gd name="T75" fmla="*/ 33 h 1066"/>
                <a:gd name="T76" fmla="*/ 569 w 775"/>
                <a:gd name="T77" fmla="*/ 125 h 1066"/>
                <a:gd name="T78" fmla="*/ 659 w 775"/>
                <a:gd name="T79" fmla="*/ 147 h 1066"/>
                <a:gd name="T80" fmla="*/ 670 w 775"/>
                <a:gd name="T81" fmla="*/ 165 h 1066"/>
                <a:gd name="T82" fmla="*/ 670 w 775"/>
                <a:gd name="T83" fmla="*/ 165 h 1066"/>
                <a:gd name="T84" fmla="*/ 545 w 775"/>
                <a:gd name="T85" fmla="*/ 136 h 1066"/>
                <a:gd name="T86" fmla="*/ 545 w 775"/>
                <a:gd name="T87" fmla="*/ 136 h 1066"/>
                <a:gd name="T88" fmla="*/ 478 w 775"/>
                <a:gd name="T89" fmla="*/ 178 h 1066"/>
                <a:gd name="T90" fmla="*/ 520 w 775"/>
                <a:gd name="T91" fmla="*/ 245 h 1066"/>
                <a:gd name="T92" fmla="*/ 520 w 775"/>
                <a:gd name="T93" fmla="*/ 245 h 1066"/>
                <a:gd name="T94" fmla="*/ 520 w 775"/>
                <a:gd name="T95" fmla="*/ 245 h 1066"/>
                <a:gd name="T96" fmla="*/ 701 w 775"/>
                <a:gd name="T97" fmla="*/ 287 h 1066"/>
                <a:gd name="T98" fmla="*/ 744 w 775"/>
                <a:gd name="T99" fmla="*/ 277 h 1066"/>
                <a:gd name="T100" fmla="*/ 756 w 775"/>
                <a:gd name="T101" fmla="*/ 199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5" h="1066">
                  <a:moveTo>
                    <a:pt x="756" y="199"/>
                  </a:moveTo>
                  <a:cubicBezTo>
                    <a:pt x="756" y="199"/>
                    <a:pt x="756" y="199"/>
                    <a:pt x="756" y="199"/>
                  </a:cubicBezTo>
                  <a:cubicBezTo>
                    <a:pt x="756" y="199"/>
                    <a:pt x="756" y="199"/>
                    <a:pt x="756" y="199"/>
                  </a:cubicBezTo>
                  <a:cubicBezTo>
                    <a:pt x="651" y="55"/>
                    <a:pt x="651" y="55"/>
                    <a:pt x="651" y="55"/>
                  </a:cubicBezTo>
                  <a:cubicBezTo>
                    <a:pt x="631" y="22"/>
                    <a:pt x="595" y="0"/>
                    <a:pt x="554" y="0"/>
                  </a:cubicBezTo>
                  <a:cubicBezTo>
                    <a:pt x="551" y="0"/>
                    <a:pt x="224" y="0"/>
                    <a:pt x="220" y="0"/>
                  </a:cubicBezTo>
                  <a:cubicBezTo>
                    <a:pt x="179" y="0"/>
                    <a:pt x="144" y="22"/>
                    <a:pt x="124" y="55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0" y="224"/>
                    <a:pt x="6" y="259"/>
                    <a:pt x="31" y="277"/>
                  </a:cubicBezTo>
                  <a:cubicBezTo>
                    <a:pt x="44" y="287"/>
                    <a:pt x="59" y="290"/>
                    <a:pt x="74" y="287"/>
                  </a:cubicBezTo>
                  <a:cubicBezTo>
                    <a:pt x="255" y="245"/>
                    <a:pt x="255" y="245"/>
                    <a:pt x="255" y="245"/>
                  </a:cubicBezTo>
                  <a:cubicBezTo>
                    <a:pt x="255" y="245"/>
                    <a:pt x="255" y="245"/>
                    <a:pt x="255" y="245"/>
                  </a:cubicBezTo>
                  <a:cubicBezTo>
                    <a:pt x="255" y="245"/>
                    <a:pt x="255" y="245"/>
                    <a:pt x="255" y="245"/>
                  </a:cubicBezTo>
                  <a:cubicBezTo>
                    <a:pt x="285" y="238"/>
                    <a:pt x="304" y="208"/>
                    <a:pt x="297" y="178"/>
                  </a:cubicBezTo>
                  <a:cubicBezTo>
                    <a:pt x="290" y="148"/>
                    <a:pt x="260" y="129"/>
                    <a:pt x="229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3" y="157"/>
                    <a:pt x="108" y="149"/>
                    <a:pt x="116" y="147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33"/>
                    <a:pt x="204" y="33"/>
                    <a:pt x="204" y="33"/>
                  </a:cubicBezTo>
                  <a:cubicBezTo>
                    <a:pt x="384" y="96"/>
                    <a:pt x="384" y="96"/>
                    <a:pt x="384" y="96"/>
                  </a:cubicBezTo>
                  <a:cubicBezTo>
                    <a:pt x="384" y="325"/>
                    <a:pt x="384" y="325"/>
                    <a:pt x="384" y="325"/>
                  </a:cubicBezTo>
                  <a:cubicBezTo>
                    <a:pt x="231" y="273"/>
                    <a:pt x="231" y="273"/>
                    <a:pt x="231" y="273"/>
                  </a:cubicBezTo>
                  <a:cubicBezTo>
                    <a:pt x="231" y="994"/>
                    <a:pt x="231" y="994"/>
                    <a:pt x="231" y="994"/>
                  </a:cubicBezTo>
                  <a:cubicBezTo>
                    <a:pt x="231" y="1034"/>
                    <a:pt x="264" y="1066"/>
                    <a:pt x="304" y="1066"/>
                  </a:cubicBezTo>
                  <a:cubicBezTo>
                    <a:pt x="344" y="1066"/>
                    <a:pt x="377" y="1034"/>
                    <a:pt x="377" y="994"/>
                  </a:cubicBezTo>
                  <a:cubicBezTo>
                    <a:pt x="377" y="531"/>
                    <a:pt x="377" y="531"/>
                    <a:pt x="377" y="531"/>
                  </a:cubicBezTo>
                  <a:cubicBezTo>
                    <a:pt x="377" y="524"/>
                    <a:pt x="382" y="519"/>
                    <a:pt x="388" y="519"/>
                  </a:cubicBezTo>
                  <a:cubicBezTo>
                    <a:pt x="394" y="519"/>
                    <a:pt x="399" y="524"/>
                    <a:pt x="399" y="531"/>
                  </a:cubicBezTo>
                  <a:cubicBezTo>
                    <a:pt x="400" y="994"/>
                    <a:pt x="400" y="994"/>
                    <a:pt x="400" y="994"/>
                  </a:cubicBezTo>
                  <a:cubicBezTo>
                    <a:pt x="400" y="1034"/>
                    <a:pt x="432" y="1066"/>
                    <a:pt x="473" y="1066"/>
                  </a:cubicBezTo>
                  <a:cubicBezTo>
                    <a:pt x="513" y="1066"/>
                    <a:pt x="545" y="1034"/>
                    <a:pt x="545" y="994"/>
                  </a:cubicBezTo>
                  <a:cubicBezTo>
                    <a:pt x="544" y="272"/>
                    <a:pt x="544" y="272"/>
                    <a:pt x="544" y="272"/>
                  </a:cubicBezTo>
                  <a:cubicBezTo>
                    <a:pt x="389" y="325"/>
                    <a:pt x="389" y="325"/>
                    <a:pt x="389" y="325"/>
                  </a:cubicBezTo>
                  <a:cubicBezTo>
                    <a:pt x="389" y="96"/>
                    <a:pt x="389" y="96"/>
                    <a:pt x="389" y="96"/>
                  </a:cubicBezTo>
                  <a:cubicBezTo>
                    <a:pt x="569" y="33"/>
                    <a:pt x="569" y="33"/>
                    <a:pt x="569" y="33"/>
                  </a:cubicBezTo>
                  <a:cubicBezTo>
                    <a:pt x="569" y="125"/>
                    <a:pt x="569" y="125"/>
                    <a:pt x="569" y="125"/>
                  </a:cubicBezTo>
                  <a:cubicBezTo>
                    <a:pt x="659" y="147"/>
                    <a:pt x="659" y="147"/>
                    <a:pt x="659" y="147"/>
                  </a:cubicBezTo>
                  <a:cubicBezTo>
                    <a:pt x="667" y="149"/>
                    <a:pt x="672" y="157"/>
                    <a:pt x="670" y="165"/>
                  </a:cubicBezTo>
                  <a:cubicBezTo>
                    <a:pt x="670" y="165"/>
                    <a:pt x="670" y="165"/>
                    <a:pt x="670" y="165"/>
                  </a:cubicBezTo>
                  <a:cubicBezTo>
                    <a:pt x="545" y="136"/>
                    <a:pt x="545" y="136"/>
                    <a:pt x="545" y="136"/>
                  </a:cubicBezTo>
                  <a:cubicBezTo>
                    <a:pt x="545" y="136"/>
                    <a:pt x="545" y="136"/>
                    <a:pt x="545" y="136"/>
                  </a:cubicBezTo>
                  <a:cubicBezTo>
                    <a:pt x="515" y="129"/>
                    <a:pt x="485" y="148"/>
                    <a:pt x="478" y="178"/>
                  </a:cubicBezTo>
                  <a:cubicBezTo>
                    <a:pt x="471" y="208"/>
                    <a:pt x="490" y="238"/>
                    <a:pt x="520" y="245"/>
                  </a:cubicBezTo>
                  <a:cubicBezTo>
                    <a:pt x="520" y="245"/>
                    <a:pt x="520" y="245"/>
                    <a:pt x="520" y="245"/>
                  </a:cubicBezTo>
                  <a:cubicBezTo>
                    <a:pt x="520" y="245"/>
                    <a:pt x="520" y="245"/>
                    <a:pt x="520" y="245"/>
                  </a:cubicBezTo>
                  <a:cubicBezTo>
                    <a:pt x="701" y="287"/>
                    <a:pt x="701" y="287"/>
                    <a:pt x="701" y="287"/>
                  </a:cubicBezTo>
                  <a:cubicBezTo>
                    <a:pt x="715" y="290"/>
                    <a:pt x="731" y="287"/>
                    <a:pt x="744" y="277"/>
                  </a:cubicBezTo>
                  <a:cubicBezTo>
                    <a:pt x="769" y="259"/>
                    <a:pt x="775" y="224"/>
                    <a:pt x="756" y="199"/>
                  </a:cubicBezTo>
                  <a:close/>
                </a:path>
              </a:pathLst>
            </a:cu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BABBDAA-3A17-28CB-D873-CD0F70FF3AC3}"/>
              </a:ext>
            </a:extLst>
          </p:cNvPr>
          <p:cNvGrpSpPr/>
          <p:nvPr/>
        </p:nvGrpSpPr>
        <p:grpSpPr>
          <a:xfrm>
            <a:off x="7770448" y="1768235"/>
            <a:ext cx="1516857" cy="1516857"/>
            <a:chOff x="5752325" y="1895029"/>
            <a:chExt cx="862315" cy="86231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FD3AD07-E755-1078-4E9E-5E86F4081EDC}"/>
                </a:ext>
              </a:extLst>
            </p:cNvPr>
            <p:cNvSpPr/>
            <p:nvPr/>
          </p:nvSpPr>
          <p:spPr>
            <a:xfrm>
              <a:off x="5752325" y="1895029"/>
              <a:ext cx="862315" cy="862315"/>
            </a:xfrm>
            <a:prstGeom prst="ellipse">
              <a:avLst/>
            </a:pr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Freeform 423">
              <a:extLst>
                <a:ext uri="{FF2B5EF4-FFF2-40B4-BE49-F238E27FC236}">
                  <a16:creationId xmlns:a16="http://schemas.microsoft.com/office/drawing/2014/main" id="{D19E7418-90B0-A829-65FB-8AB877FFDB2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988562" y="2153006"/>
              <a:ext cx="389840" cy="346360"/>
            </a:xfrm>
            <a:custGeom>
              <a:avLst/>
              <a:gdLst>
                <a:gd name="T0" fmla="*/ 35 w 63"/>
                <a:gd name="T1" fmla="*/ 40 h 55"/>
                <a:gd name="T2" fmla="*/ 46 w 63"/>
                <a:gd name="T3" fmla="*/ 49 h 55"/>
                <a:gd name="T4" fmla="*/ 48 w 63"/>
                <a:gd name="T5" fmla="*/ 46 h 55"/>
                <a:gd name="T6" fmla="*/ 43 w 63"/>
                <a:gd name="T7" fmla="*/ 38 h 55"/>
                <a:gd name="T8" fmla="*/ 36 w 63"/>
                <a:gd name="T9" fmla="*/ 32 h 55"/>
                <a:gd name="T10" fmla="*/ 56 w 63"/>
                <a:gd name="T11" fmla="*/ 32 h 55"/>
                <a:gd name="T12" fmla="*/ 59 w 63"/>
                <a:gd name="T13" fmla="*/ 29 h 55"/>
                <a:gd name="T14" fmla="*/ 59 w 63"/>
                <a:gd name="T15" fmla="*/ 28 h 55"/>
                <a:gd name="T16" fmla="*/ 54 w 63"/>
                <a:gd name="T17" fmla="*/ 26 h 55"/>
                <a:gd name="T18" fmla="*/ 58 w 63"/>
                <a:gd name="T19" fmla="*/ 23 h 55"/>
                <a:gd name="T20" fmla="*/ 59 w 63"/>
                <a:gd name="T21" fmla="*/ 21 h 55"/>
                <a:gd name="T22" fmla="*/ 57 w 63"/>
                <a:gd name="T23" fmla="*/ 19 h 55"/>
                <a:gd name="T24" fmla="*/ 56 w 63"/>
                <a:gd name="T25" fmla="*/ 16 h 55"/>
                <a:gd name="T26" fmla="*/ 57 w 63"/>
                <a:gd name="T27" fmla="*/ 14 h 55"/>
                <a:gd name="T28" fmla="*/ 56 w 63"/>
                <a:gd name="T29" fmla="*/ 12 h 55"/>
                <a:gd name="T30" fmla="*/ 54 w 63"/>
                <a:gd name="T31" fmla="*/ 11 h 55"/>
                <a:gd name="T32" fmla="*/ 52 w 63"/>
                <a:gd name="T33" fmla="*/ 8 h 55"/>
                <a:gd name="T34" fmla="*/ 53 w 63"/>
                <a:gd name="T35" fmla="*/ 7 h 55"/>
                <a:gd name="T36" fmla="*/ 52 w 63"/>
                <a:gd name="T37" fmla="*/ 5 h 55"/>
                <a:gd name="T38" fmla="*/ 31 w 63"/>
                <a:gd name="T39" fmla="*/ 4 h 55"/>
                <a:gd name="T40" fmla="*/ 27 w 63"/>
                <a:gd name="T41" fmla="*/ 8 h 55"/>
                <a:gd name="T42" fmla="*/ 20 w 63"/>
                <a:gd name="T43" fmla="*/ 9 h 55"/>
                <a:gd name="T44" fmla="*/ 22 w 63"/>
                <a:gd name="T45" fmla="*/ 30 h 55"/>
                <a:gd name="T46" fmla="*/ 28 w 63"/>
                <a:gd name="T47" fmla="*/ 32 h 55"/>
                <a:gd name="T48" fmla="*/ 19 w 63"/>
                <a:gd name="T49" fmla="*/ 2 h 55"/>
                <a:gd name="T50" fmla="*/ 26 w 63"/>
                <a:gd name="T51" fmla="*/ 4 h 55"/>
                <a:gd name="T52" fmla="*/ 30 w 63"/>
                <a:gd name="T53" fmla="*/ 0 h 55"/>
                <a:gd name="T54" fmla="*/ 50 w 63"/>
                <a:gd name="T55" fmla="*/ 0 h 55"/>
                <a:gd name="T56" fmla="*/ 57 w 63"/>
                <a:gd name="T57" fmla="*/ 7 h 55"/>
                <a:gd name="T58" fmla="*/ 56 w 63"/>
                <a:gd name="T59" fmla="*/ 8 h 55"/>
                <a:gd name="T60" fmla="*/ 60 w 63"/>
                <a:gd name="T61" fmla="*/ 14 h 55"/>
                <a:gd name="T62" fmla="*/ 60 w 63"/>
                <a:gd name="T63" fmla="*/ 16 h 55"/>
                <a:gd name="T64" fmla="*/ 62 w 63"/>
                <a:gd name="T65" fmla="*/ 21 h 55"/>
                <a:gd name="T66" fmla="*/ 62 w 63"/>
                <a:gd name="T67" fmla="*/ 25 h 55"/>
                <a:gd name="T68" fmla="*/ 62 w 63"/>
                <a:gd name="T69" fmla="*/ 26 h 55"/>
                <a:gd name="T70" fmla="*/ 63 w 63"/>
                <a:gd name="T71" fmla="*/ 29 h 55"/>
                <a:gd name="T72" fmla="*/ 56 w 63"/>
                <a:gd name="T73" fmla="*/ 36 h 55"/>
                <a:gd name="T74" fmla="*/ 50 w 63"/>
                <a:gd name="T75" fmla="*/ 40 h 55"/>
                <a:gd name="T76" fmla="*/ 51 w 63"/>
                <a:gd name="T77" fmla="*/ 49 h 55"/>
                <a:gd name="T78" fmla="*/ 41 w 63"/>
                <a:gd name="T79" fmla="*/ 54 h 55"/>
                <a:gd name="T80" fmla="*/ 40 w 63"/>
                <a:gd name="T81" fmla="*/ 53 h 55"/>
                <a:gd name="T82" fmla="*/ 25 w 63"/>
                <a:gd name="T83" fmla="*/ 35 h 55"/>
                <a:gd name="T84" fmla="*/ 19 w 63"/>
                <a:gd name="T85" fmla="*/ 33 h 55"/>
                <a:gd name="T86" fmla="*/ 0 w 63"/>
                <a:gd name="T87" fmla="*/ 35 h 55"/>
                <a:gd name="T88" fmla="*/ 19 w 63"/>
                <a:gd name="T89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55">
                  <a:moveTo>
                    <a:pt x="28" y="32"/>
                  </a:moveTo>
                  <a:cubicBezTo>
                    <a:pt x="30" y="36"/>
                    <a:pt x="32" y="38"/>
                    <a:pt x="35" y="40"/>
                  </a:cubicBezTo>
                  <a:cubicBezTo>
                    <a:pt x="38" y="43"/>
                    <a:pt x="41" y="46"/>
                    <a:pt x="43" y="51"/>
                  </a:cubicBezTo>
                  <a:cubicBezTo>
                    <a:pt x="44" y="51"/>
                    <a:pt x="45" y="50"/>
                    <a:pt x="46" y="49"/>
                  </a:cubicBezTo>
                  <a:cubicBezTo>
                    <a:pt x="47" y="49"/>
                    <a:pt x="47" y="48"/>
                    <a:pt x="48" y="48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3"/>
                    <a:pt x="47" y="42"/>
                  </a:cubicBezTo>
                  <a:cubicBezTo>
                    <a:pt x="46" y="41"/>
                    <a:pt x="44" y="40"/>
                    <a:pt x="43" y="38"/>
                  </a:cubicBezTo>
                  <a:cubicBezTo>
                    <a:pt x="42" y="37"/>
                    <a:pt x="40" y="36"/>
                    <a:pt x="39" y="35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8" y="32"/>
                    <a:pt x="58" y="31"/>
                  </a:cubicBezTo>
                  <a:cubicBezTo>
                    <a:pt x="59" y="31"/>
                    <a:pt x="59" y="30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8"/>
                    <a:pt x="59" y="28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8" y="24"/>
                    <a:pt x="58" y="23"/>
                    <a:pt x="58" y="23"/>
                  </a:cubicBezTo>
                  <a:cubicBezTo>
                    <a:pt x="59" y="22"/>
                    <a:pt x="59" y="22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0"/>
                    <a:pt x="58" y="20"/>
                  </a:cubicBezTo>
                  <a:cubicBezTo>
                    <a:pt x="58" y="19"/>
                    <a:pt x="57" y="19"/>
                    <a:pt x="57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5"/>
                    <a:pt x="56" y="15"/>
                  </a:cubicBezTo>
                  <a:cubicBezTo>
                    <a:pt x="56" y="15"/>
                    <a:pt x="57" y="15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3"/>
                    <a:pt x="56" y="13"/>
                    <a:pt x="56" y="12"/>
                  </a:cubicBezTo>
                  <a:cubicBezTo>
                    <a:pt x="55" y="12"/>
                    <a:pt x="55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2" y="5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lose/>
                  <a:moveTo>
                    <a:pt x="19" y="2"/>
                  </a:moveTo>
                  <a:cubicBezTo>
                    <a:pt x="19" y="3"/>
                    <a:pt x="19" y="4"/>
                    <a:pt x="19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4" y="1"/>
                    <a:pt x="55" y="2"/>
                  </a:cubicBezTo>
                  <a:cubicBezTo>
                    <a:pt x="56" y="3"/>
                    <a:pt x="57" y="5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7"/>
                    <a:pt x="57" y="8"/>
                    <a:pt x="56" y="8"/>
                  </a:cubicBezTo>
                  <a:cubicBezTo>
                    <a:pt x="57" y="9"/>
                    <a:pt x="58" y="9"/>
                    <a:pt x="58" y="10"/>
                  </a:cubicBezTo>
                  <a:cubicBezTo>
                    <a:pt x="59" y="11"/>
                    <a:pt x="60" y="12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5"/>
                    <a:pt x="60" y="16"/>
                    <a:pt x="60" y="16"/>
                  </a:cubicBezTo>
                  <a:cubicBezTo>
                    <a:pt x="60" y="17"/>
                    <a:pt x="61" y="17"/>
                    <a:pt x="61" y="18"/>
                  </a:cubicBezTo>
                  <a:cubicBezTo>
                    <a:pt x="62" y="19"/>
                    <a:pt x="62" y="20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3"/>
                    <a:pt x="62" y="24"/>
                    <a:pt x="62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2" y="26"/>
                    <a:pt x="62" y="26"/>
                  </a:cubicBezTo>
                  <a:cubicBezTo>
                    <a:pt x="62" y="27"/>
                    <a:pt x="63" y="28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1"/>
                    <a:pt x="62" y="33"/>
                    <a:pt x="61" y="34"/>
                  </a:cubicBezTo>
                  <a:cubicBezTo>
                    <a:pt x="60" y="35"/>
                    <a:pt x="58" y="36"/>
                    <a:pt x="56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9" y="38"/>
                    <a:pt x="50" y="40"/>
                  </a:cubicBezTo>
                  <a:cubicBezTo>
                    <a:pt x="51" y="42"/>
                    <a:pt x="52" y="44"/>
                    <a:pt x="52" y="46"/>
                  </a:cubicBezTo>
                  <a:cubicBezTo>
                    <a:pt x="52" y="47"/>
                    <a:pt x="52" y="48"/>
                    <a:pt x="51" y="49"/>
                  </a:cubicBezTo>
                  <a:cubicBezTo>
                    <a:pt x="50" y="50"/>
                    <a:pt x="50" y="51"/>
                    <a:pt x="49" y="52"/>
                  </a:cubicBezTo>
                  <a:cubicBezTo>
                    <a:pt x="47" y="54"/>
                    <a:pt x="44" y="55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8" y="48"/>
                    <a:pt x="35" y="45"/>
                    <a:pt x="32" y="43"/>
                  </a:cubicBezTo>
                  <a:cubicBezTo>
                    <a:pt x="30" y="41"/>
                    <a:pt x="27" y="38"/>
                    <a:pt x="25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8D5B1AF-7FC7-6A0B-810F-0775666B0109}"/>
              </a:ext>
            </a:extLst>
          </p:cNvPr>
          <p:cNvGrpSpPr/>
          <p:nvPr/>
        </p:nvGrpSpPr>
        <p:grpSpPr>
          <a:xfrm>
            <a:off x="2962751" y="1768235"/>
            <a:ext cx="1516857" cy="1516857"/>
            <a:chOff x="3019208" y="1895029"/>
            <a:chExt cx="862315" cy="86231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F512C00-87A8-BF63-BB12-84A9B3612C99}"/>
                </a:ext>
              </a:extLst>
            </p:cNvPr>
            <p:cNvSpPr/>
            <p:nvPr/>
          </p:nvSpPr>
          <p:spPr>
            <a:xfrm>
              <a:off x="3019208" y="1895029"/>
              <a:ext cx="862315" cy="862315"/>
            </a:xfrm>
            <a:prstGeom prst="ellipse">
              <a:avLst/>
            </a:prstGeom>
            <a:solidFill>
              <a:srgbClr val="DE1C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Freeform 423" descr="D:\51PPT模板网\51pptmoban.com\图片.jpg">
              <a:extLst>
                <a:ext uri="{FF2B5EF4-FFF2-40B4-BE49-F238E27FC236}">
                  <a16:creationId xmlns:a16="http://schemas.microsoft.com/office/drawing/2014/main" id="{0FE2A67D-83AA-881E-AA74-B4EA4EBEFACB}"/>
                </a:ext>
              </a:extLst>
            </p:cNvPr>
            <p:cNvSpPr>
              <a:spLocks noEditPoints="1"/>
            </p:cNvSpPr>
            <p:nvPr/>
          </p:nvSpPr>
          <p:spPr bwMode="auto">
            <a:xfrm flipV="1">
              <a:off x="3290640" y="2120059"/>
              <a:ext cx="366296" cy="342790"/>
            </a:xfrm>
            <a:custGeom>
              <a:avLst/>
              <a:gdLst>
                <a:gd name="T0" fmla="*/ 35 w 63"/>
                <a:gd name="T1" fmla="*/ 40 h 55"/>
                <a:gd name="T2" fmla="*/ 46 w 63"/>
                <a:gd name="T3" fmla="*/ 49 h 55"/>
                <a:gd name="T4" fmla="*/ 48 w 63"/>
                <a:gd name="T5" fmla="*/ 46 h 55"/>
                <a:gd name="T6" fmla="*/ 43 w 63"/>
                <a:gd name="T7" fmla="*/ 38 h 55"/>
                <a:gd name="T8" fmla="*/ 36 w 63"/>
                <a:gd name="T9" fmla="*/ 32 h 55"/>
                <a:gd name="T10" fmla="*/ 56 w 63"/>
                <a:gd name="T11" fmla="*/ 32 h 55"/>
                <a:gd name="T12" fmla="*/ 59 w 63"/>
                <a:gd name="T13" fmla="*/ 29 h 55"/>
                <a:gd name="T14" fmla="*/ 59 w 63"/>
                <a:gd name="T15" fmla="*/ 28 h 55"/>
                <a:gd name="T16" fmla="*/ 54 w 63"/>
                <a:gd name="T17" fmla="*/ 26 h 55"/>
                <a:gd name="T18" fmla="*/ 58 w 63"/>
                <a:gd name="T19" fmla="*/ 23 h 55"/>
                <a:gd name="T20" fmla="*/ 59 w 63"/>
                <a:gd name="T21" fmla="*/ 21 h 55"/>
                <a:gd name="T22" fmla="*/ 57 w 63"/>
                <a:gd name="T23" fmla="*/ 19 h 55"/>
                <a:gd name="T24" fmla="*/ 56 w 63"/>
                <a:gd name="T25" fmla="*/ 16 h 55"/>
                <a:gd name="T26" fmla="*/ 57 w 63"/>
                <a:gd name="T27" fmla="*/ 14 h 55"/>
                <a:gd name="T28" fmla="*/ 56 w 63"/>
                <a:gd name="T29" fmla="*/ 12 h 55"/>
                <a:gd name="T30" fmla="*/ 54 w 63"/>
                <a:gd name="T31" fmla="*/ 11 h 55"/>
                <a:gd name="T32" fmla="*/ 52 w 63"/>
                <a:gd name="T33" fmla="*/ 8 h 55"/>
                <a:gd name="T34" fmla="*/ 53 w 63"/>
                <a:gd name="T35" fmla="*/ 7 h 55"/>
                <a:gd name="T36" fmla="*/ 52 w 63"/>
                <a:gd name="T37" fmla="*/ 5 h 55"/>
                <a:gd name="T38" fmla="*/ 31 w 63"/>
                <a:gd name="T39" fmla="*/ 4 h 55"/>
                <a:gd name="T40" fmla="*/ 27 w 63"/>
                <a:gd name="T41" fmla="*/ 8 h 55"/>
                <a:gd name="T42" fmla="*/ 20 w 63"/>
                <a:gd name="T43" fmla="*/ 9 h 55"/>
                <a:gd name="T44" fmla="*/ 22 w 63"/>
                <a:gd name="T45" fmla="*/ 30 h 55"/>
                <a:gd name="T46" fmla="*/ 28 w 63"/>
                <a:gd name="T47" fmla="*/ 32 h 55"/>
                <a:gd name="T48" fmla="*/ 19 w 63"/>
                <a:gd name="T49" fmla="*/ 2 h 55"/>
                <a:gd name="T50" fmla="*/ 26 w 63"/>
                <a:gd name="T51" fmla="*/ 4 h 55"/>
                <a:gd name="T52" fmla="*/ 30 w 63"/>
                <a:gd name="T53" fmla="*/ 0 h 55"/>
                <a:gd name="T54" fmla="*/ 50 w 63"/>
                <a:gd name="T55" fmla="*/ 0 h 55"/>
                <a:gd name="T56" fmla="*/ 57 w 63"/>
                <a:gd name="T57" fmla="*/ 7 h 55"/>
                <a:gd name="T58" fmla="*/ 56 w 63"/>
                <a:gd name="T59" fmla="*/ 8 h 55"/>
                <a:gd name="T60" fmla="*/ 60 w 63"/>
                <a:gd name="T61" fmla="*/ 14 h 55"/>
                <a:gd name="T62" fmla="*/ 60 w 63"/>
                <a:gd name="T63" fmla="*/ 16 h 55"/>
                <a:gd name="T64" fmla="*/ 62 w 63"/>
                <a:gd name="T65" fmla="*/ 21 h 55"/>
                <a:gd name="T66" fmla="*/ 62 w 63"/>
                <a:gd name="T67" fmla="*/ 25 h 55"/>
                <a:gd name="T68" fmla="*/ 62 w 63"/>
                <a:gd name="T69" fmla="*/ 26 h 55"/>
                <a:gd name="T70" fmla="*/ 63 w 63"/>
                <a:gd name="T71" fmla="*/ 29 h 55"/>
                <a:gd name="T72" fmla="*/ 56 w 63"/>
                <a:gd name="T73" fmla="*/ 36 h 55"/>
                <a:gd name="T74" fmla="*/ 50 w 63"/>
                <a:gd name="T75" fmla="*/ 40 h 55"/>
                <a:gd name="T76" fmla="*/ 51 w 63"/>
                <a:gd name="T77" fmla="*/ 49 h 55"/>
                <a:gd name="T78" fmla="*/ 41 w 63"/>
                <a:gd name="T79" fmla="*/ 54 h 55"/>
                <a:gd name="T80" fmla="*/ 40 w 63"/>
                <a:gd name="T81" fmla="*/ 53 h 55"/>
                <a:gd name="T82" fmla="*/ 25 w 63"/>
                <a:gd name="T83" fmla="*/ 35 h 55"/>
                <a:gd name="T84" fmla="*/ 19 w 63"/>
                <a:gd name="T85" fmla="*/ 33 h 55"/>
                <a:gd name="T86" fmla="*/ 0 w 63"/>
                <a:gd name="T87" fmla="*/ 35 h 55"/>
                <a:gd name="T88" fmla="*/ 19 w 63"/>
                <a:gd name="T89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55">
                  <a:moveTo>
                    <a:pt x="28" y="32"/>
                  </a:moveTo>
                  <a:cubicBezTo>
                    <a:pt x="30" y="36"/>
                    <a:pt x="32" y="38"/>
                    <a:pt x="35" y="40"/>
                  </a:cubicBezTo>
                  <a:cubicBezTo>
                    <a:pt x="38" y="43"/>
                    <a:pt x="41" y="46"/>
                    <a:pt x="43" y="51"/>
                  </a:cubicBezTo>
                  <a:cubicBezTo>
                    <a:pt x="44" y="51"/>
                    <a:pt x="45" y="50"/>
                    <a:pt x="46" y="49"/>
                  </a:cubicBezTo>
                  <a:cubicBezTo>
                    <a:pt x="47" y="49"/>
                    <a:pt x="47" y="48"/>
                    <a:pt x="48" y="48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3"/>
                    <a:pt x="47" y="42"/>
                  </a:cubicBezTo>
                  <a:cubicBezTo>
                    <a:pt x="46" y="41"/>
                    <a:pt x="44" y="40"/>
                    <a:pt x="43" y="38"/>
                  </a:cubicBezTo>
                  <a:cubicBezTo>
                    <a:pt x="42" y="37"/>
                    <a:pt x="40" y="36"/>
                    <a:pt x="39" y="35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8" y="32"/>
                    <a:pt x="58" y="31"/>
                  </a:cubicBezTo>
                  <a:cubicBezTo>
                    <a:pt x="59" y="31"/>
                    <a:pt x="59" y="30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8"/>
                    <a:pt x="59" y="28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8" y="24"/>
                    <a:pt x="58" y="23"/>
                    <a:pt x="58" y="23"/>
                  </a:cubicBezTo>
                  <a:cubicBezTo>
                    <a:pt x="59" y="22"/>
                    <a:pt x="59" y="22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0"/>
                    <a:pt x="58" y="20"/>
                  </a:cubicBezTo>
                  <a:cubicBezTo>
                    <a:pt x="58" y="19"/>
                    <a:pt x="57" y="19"/>
                    <a:pt x="57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5"/>
                    <a:pt x="56" y="15"/>
                  </a:cubicBezTo>
                  <a:cubicBezTo>
                    <a:pt x="56" y="15"/>
                    <a:pt x="57" y="15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3"/>
                    <a:pt x="56" y="13"/>
                    <a:pt x="56" y="12"/>
                  </a:cubicBezTo>
                  <a:cubicBezTo>
                    <a:pt x="55" y="12"/>
                    <a:pt x="55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2" y="5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lose/>
                  <a:moveTo>
                    <a:pt x="19" y="2"/>
                  </a:moveTo>
                  <a:cubicBezTo>
                    <a:pt x="19" y="3"/>
                    <a:pt x="19" y="4"/>
                    <a:pt x="19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4" y="1"/>
                    <a:pt x="55" y="2"/>
                  </a:cubicBezTo>
                  <a:cubicBezTo>
                    <a:pt x="56" y="3"/>
                    <a:pt x="57" y="5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7"/>
                    <a:pt x="57" y="8"/>
                    <a:pt x="56" y="8"/>
                  </a:cubicBezTo>
                  <a:cubicBezTo>
                    <a:pt x="57" y="9"/>
                    <a:pt x="58" y="9"/>
                    <a:pt x="58" y="10"/>
                  </a:cubicBezTo>
                  <a:cubicBezTo>
                    <a:pt x="59" y="11"/>
                    <a:pt x="60" y="12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5"/>
                    <a:pt x="60" y="16"/>
                    <a:pt x="60" y="16"/>
                  </a:cubicBezTo>
                  <a:cubicBezTo>
                    <a:pt x="60" y="17"/>
                    <a:pt x="61" y="17"/>
                    <a:pt x="61" y="18"/>
                  </a:cubicBezTo>
                  <a:cubicBezTo>
                    <a:pt x="62" y="19"/>
                    <a:pt x="62" y="20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3"/>
                    <a:pt x="62" y="24"/>
                    <a:pt x="62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2" y="26"/>
                    <a:pt x="62" y="26"/>
                  </a:cubicBezTo>
                  <a:cubicBezTo>
                    <a:pt x="62" y="27"/>
                    <a:pt x="63" y="28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1"/>
                    <a:pt x="62" y="33"/>
                    <a:pt x="61" y="34"/>
                  </a:cubicBezTo>
                  <a:cubicBezTo>
                    <a:pt x="60" y="35"/>
                    <a:pt x="58" y="36"/>
                    <a:pt x="56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9" y="38"/>
                    <a:pt x="50" y="40"/>
                  </a:cubicBezTo>
                  <a:cubicBezTo>
                    <a:pt x="51" y="42"/>
                    <a:pt x="52" y="44"/>
                    <a:pt x="52" y="46"/>
                  </a:cubicBezTo>
                  <a:cubicBezTo>
                    <a:pt x="52" y="47"/>
                    <a:pt x="52" y="48"/>
                    <a:pt x="51" y="49"/>
                  </a:cubicBezTo>
                  <a:cubicBezTo>
                    <a:pt x="50" y="50"/>
                    <a:pt x="50" y="51"/>
                    <a:pt x="49" y="52"/>
                  </a:cubicBezTo>
                  <a:cubicBezTo>
                    <a:pt x="47" y="54"/>
                    <a:pt x="44" y="55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8" y="48"/>
                    <a:pt x="35" y="45"/>
                    <a:pt x="32" y="43"/>
                  </a:cubicBezTo>
                  <a:cubicBezTo>
                    <a:pt x="30" y="41"/>
                    <a:pt x="27" y="38"/>
                    <a:pt x="25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22D46F7-E15E-81DC-16F6-6370BBAEE925}"/>
              </a:ext>
            </a:extLst>
          </p:cNvPr>
          <p:cNvGrpSpPr/>
          <p:nvPr/>
        </p:nvGrpSpPr>
        <p:grpSpPr>
          <a:xfrm>
            <a:off x="7770448" y="3887032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E77FDC3-728C-643F-EB35-D8FB1EA35FB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7EBD9F4-F75A-5FBB-17FE-2B25F76ABA4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4A0625F-7024-C728-CA5F-1F08C306944A}"/>
              </a:ext>
            </a:extLst>
          </p:cNvPr>
          <p:cNvGrpSpPr/>
          <p:nvPr/>
        </p:nvGrpSpPr>
        <p:grpSpPr>
          <a:xfrm>
            <a:off x="1503596" y="3887032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F0742D9-5319-3E5C-632B-2A0F3088657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FF7C0DE-73C2-F2CF-D23A-4E647B540C1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52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51" name="Freeform 7"/>
          <p:cNvSpPr/>
          <p:nvPr/>
        </p:nvSpPr>
        <p:spPr bwMode="auto">
          <a:xfrm>
            <a:off x="8120706" y="2164833"/>
            <a:ext cx="2535982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52" name="Freeform 7"/>
          <p:cNvSpPr/>
          <p:nvPr/>
        </p:nvSpPr>
        <p:spPr bwMode="auto">
          <a:xfrm flipV="1">
            <a:off x="5924193" y="3429000"/>
            <a:ext cx="2535982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53" name="Freeform 7"/>
          <p:cNvSpPr/>
          <p:nvPr/>
        </p:nvSpPr>
        <p:spPr bwMode="auto">
          <a:xfrm>
            <a:off x="3729106" y="2164833"/>
            <a:ext cx="2535982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54" name="Freeform 7"/>
          <p:cNvSpPr/>
          <p:nvPr/>
        </p:nvSpPr>
        <p:spPr bwMode="auto">
          <a:xfrm flipV="1">
            <a:off x="1535313" y="3429000"/>
            <a:ext cx="2535982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255" name="组合 254"/>
          <p:cNvGrpSpPr/>
          <p:nvPr/>
        </p:nvGrpSpPr>
        <p:grpSpPr>
          <a:xfrm>
            <a:off x="1537127" y="2180073"/>
            <a:ext cx="9121375" cy="2528334"/>
            <a:chOff x="1549827" y="1905446"/>
            <a:chExt cx="9121375" cy="2528334"/>
          </a:xfrm>
        </p:grpSpPr>
        <p:sp>
          <p:nvSpPr>
            <p:cNvPr id="256" name="Freeform 7"/>
            <p:cNvSpPr/>
            <p:nvPr/>
          </p:nvSpPr>
          <p:spPr bwMode="auto">
            <a:xfrm>
              <a:off x="1549827" y="1905446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DE1C09"/>
            </a:solidFill>
            <a:ln>
              <a:solidFill>
                <a:srgbClr val="DE1C09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57" name="Freeform 7"/>
            <p:cNvSpPr/>
            <p:nvPr/>
          </p:nvSpPr>
          <p:spPr bwMode="auto">
            <a:xfrm flipV="1">
              <a:off x="3743620" y="3169613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DE1C09"/>
            </a:solidFill>
            <a:ln>
              <a:solidFill>
                <a:srgbClr val="DE1C09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58" name="Freeform 7"/>
            <p:cNvSpPr/>
            <p:nvPr/>
          </p:nvSpPr>
          <p:spPr bwMode="auto">
            <a:xfrm>
              <a:off x="5938707" y="1905446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DE1C09"/>
            </a:solidFill>
            <a:ln>
              <a:solidFill>
                <a:srgbClr val="DE1C09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59" name="Freeform 7"/>
            <p:cNvSpPr/>
            <p:nvPr/>
          </p:nvSpPr>
          <p:spPr bwMode="auto">
            <a:xfrm flipV="1">
              <a:off x="8135220" y="3169613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DE1C09"/>
            </a:solidFill>
            <a:ln>
              <a:solidFill>
                <a:srgbClr val="DE1C09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ym typeface="+mn-lt"/>
              </a:endParaRPr>
            </a:p>
          </p:txBody>
        </p:sp>
      </p:grpSp>
      <p:sp>
        <p:nvSpPr>
          <p:cNvPr id="260" name="Freeform 254"/>
          <p:cNvSpPr>
            <a:spLocks noEditPoints="1"/>
          </p:cNvSpPr>
          <p:nvPr/>
        </p:nvSpPr>
        <p:spPr bwMode="auto">
          <a:xfrm>
            <a:off x="4781990" y="3652461"/>
            <a:ext cx="430213" cy="423862"/>
          </a:xfrm>
          <a:custGeom>
            <a:avLst/>
            <a:gdLst>
              <a:gd name="T0" fmla="*/ 299132 w 256"/>
              <a:gd name="T1" fmla="*/ 223705 h 252"/>
              <a:gd name="T2" fmla="*/ 362992 w 256"/>
              <a:gd name="T3" fmla="*/ 218659 h 252"/>
              <a:gd name="T4" fmla="*/ 413408 w 256"/>
              <a:gd name="T5" fmla="*/ 178291 h 252"/>
              <a:gd name="T6" fmla="*/ 430213 w 256"/>
              <a:gd name="T7" fmla="*/ 117739 h 252"/>
              <a:gd name="T8" fmla="*/ 277286 w 256"/>
              <a:gd name="T9" fmla="*/ 168199 h 252"/>
              <a:gd name="T10" fmla="*/ 320979 w 256"/>
              <a:gd name="T11" fmla="*/ 5046 h 252"/>
              <a:gd name="T12" fmla="*/ 260481 w 256"/>
              <a:gd name="T13" fmla="*/ 25230 h 252"/>
              <a:gd name="T14" fmla="*/ 218468 w 256"/>
              <a:gd name="T15" fmla="*/ 74008 h 252"/>
              <a:gd name="T16" fmla="*/ 211745 w 256"/>
              <a:gd name="T17" fmla="*/ 139605 h 252"/>
              <a:gd name="T18" fmla="*/ 191579 w 256"/>
              <a:gd name="T19" fmla="*/ 201839 h 252"/>
              <a:gd name="T20" fmla="*/ 115956 w 256"/>
              <a:gd name="T21" fmla="*/ 289303 h 252"/>
              <a:gd name="T22" fmla="*/ 80665 w 256"/>
              <a:gd name="T23" fmla="*/ 287621 h 252"/>
              <a:gd name="T24" fmla="*/ 47055 w 256"/>
              <a:gd name="T25" fmla="*/ 304441 h 252"/>
              <a:gd name="T26" fmla="*/ 28569 w 256"/>
              <a:gd name="T27" fmla="*/ 339762 h 252"/>
              <a:gd name="T28" fmla="*/ 31930 w 256"/>
              <a:gd name="T29" fmla="*/ 381812 h 252"/>
              <a:gd name="T30" fmla="*/ 57138 w 256"/>
              <a:gd name="T31" fmla="*/ 410406 h 252"/>
              <a:gd name="T32" fmla="*/ 95790 w 256"/>
              <a:gd name="T33" fmla="*/ 423862 h 252"/>
              <a:gd name="T34" fmla="*/ 132761 w 256"/>
              <a:gd name="T35" fmla="*/ 410406 h 252"/>
              <a:gd name="T36" fmla="*/ 156288 w 256"/>
              <a:gd name="T37" fmla="*/ 381812 h 252"/>
              <a:gd name="T38" fmla="*/ 161330 w 256"/>
              <a:gd name="T39" fmla="*/ 339762 h 252"/>
              <a:gd name="T40" fmla="*/ 199982 w 256"/>
              <a:gd name="T41" fmla="*/ 280893 h 252"/>
              <a:gd name="T42" fmla="*/ 278966 w 256"/>
              <a:gd name="T43" fmla="*/ 218659 h 252"/>
              <a:gd name="T44" fmla="*/ 87387 w 256"/>
              <a:gd name="T45" fmla="*/ 390222 h 252"/>
              <a:gd name="T46" fmla="*/ 68901 w 256"/>
              <a:gd name="T47" fmla="*/ 380130 h 252"/>
              <a:gd name="T48" fmla="*/ 58818 w 256"/>
              <a:gd name="T49" fmla="*/ 361628 h 252"/>
              <a:gd name="T50" fmla="*/ 60499 w 256"/>
              <a:gd name="T51" fmla="*/ 339762 h 252"/>
              <a:gd name="T52" fmla="*/ 73943 w 256"/>
              <a:gd name="T53" fmla="*/ 324624 h 252"/>
              <a:gd name="T54" fmla="*/ 95790 w 256"/>
              <a:gd name="T55" fmla="*/ 317897 h 252"/>
              <a:gd name="T56" fmla="*/ 115956 w 256"/>
              <a:gd name="T57" fmla="*/ 324624 h 252"/>
              <a:gd name="T58" fmla="*/ 129400 w 256"/>
              <a:gd name="T59" fmla="*/ 339762 h 252"/>
              <a:gd name="T60" fmla="*/ 131081 w 256"/>
              <a:gd name="T61" fmla="*/ 361628 h 252"/>
              <a:gd name="T62" fmla="*/ 119317 w 256"/>
              <a:gd name="T63" fmla="*/ 380130 h 252"/>
              <a:gd name="T64" fmla="*/ 102512 w 256"/>
              <a:gd name="T65" fmla="*/ 390222 h 252"/>
              <a:gd name="T66" fmla="*/ 166371 w 256"/>
              <a:gd name="T67" fmla="*/ 200157 h 252"/>
              <a:gd name="T68" fmla="*/ 147886 w 256"/>
              <a:gd name="T69" fmla="*/ 87464 h 252"/>
              <a:gd name="T70" fmla="*/ 85706 w 256"/>
              <a:gd name="T71" fmla="*/ 148015 h 252"/>
              <a:gd name="T72" fmla="*/ 300813 w 256"/>
              <a:gd name="T73" fmla="*/ 233797 h 252"/>
              <a:gd name="T74" fmla="*/ 270564 w 256"/>
              <a:gd name="T75" fmla="*/ 248935 h 252"/>
              <a:gd name="T76" fmla="*/ 226870 w 256"/>
              <a:gd name="T77" fmla="*/ 289303 h 252"/>
              <a:gd name="T78" fmla="*/ 309216 w 256"/>
              <a:gd name="T79" fmla="*/ 410406 h 252"/>
              <a:gd name="T80" fmla="*/ 331062 w 256"/>
              <a:gd name="T81" fmla="*/ 423862 h 252"/>
              <a:gd name="T82" fmla="*/ 357951 w 256"/>
              <a:gd name="T83" fmla="*/ 420498 h 252"/>
              <a:gd name="T84" fmla="*/ 396603 w 256"/>
              <a:gd name="T85" fmla="*/ 386858 h 252"/>
              <a:gd name="T86" fmla="*/ 408366 w 256"/>
              <a:gd name="T87" fmla="*/ 364992 h 252"/>
              <a:gd name="T88" fmla="*/ 406686 w 256"/>
              <a:gd name="T89" fmla="*/ 338080 h 252"/>
              <a:gd name="T90" fmla="*/ 300813 w 256"/>
              <a:gd name="T91" fmla="*/ 233797 h 252"/>
              <a:gd name="T92" fmla="*/ 341145 w 256"/>
              <a:gd name="T93" fmla="*/ 396950 h 252"/>
              <a:gd name="T94" fmla="*/ 329382 w 256"/>
              <a:gd name="T95" fmla="*/ 391904 h 252"/>
              <a:gd name="T96" fmla="*/ 247036 w 256"/>
              <a:gd name="T97" fmla="*/ 307805 h 252"/>
              <a:gd name="T98" fmla="*/ 253758 w 256"/>
              <a:gd name="T99" fmla="*/ 296031 h 252"/>
              <a:gd name="T100" fmla="*/ 263842 w 256"/>
              <a:gd name="T101" fmla="*/ 299395 h 252"/>
              <a:gd name="T102" fmla="*/ 347868 w 256"/>
              <a:gd name="T103" fmla="*/ 386858 h 252"/>
              <a:gd name="T104" fmla="*/ 379797 w 256"/>
              <a:gd name="T105" fmla="*/ 358264 h 252"/>
              <a:gd name="T106" fmla="*/ 371395 w 256"/>
              <a:gd name="T107" fmla="*/ 361628 h 252"/>
              <a:gd name="T108" fmla="*/ 284008 w 256"/>
              <a:gd name="T109" fmla="*/ 279211 h 252"/>
              <a:gd name="T110" fmla="*/ 282327 w 256"/>
              <a:gd name="T111" fmla="*/ 267437 h 252"/>
              <a:gd name="T112" fmla="*/ 292410 w 256"/>
              <a:gd name="T113" fmla="*/ 259027 h 252"/>
              <a:gd name="T114" fmla="*/ 379797 w 256"/>
              <a:gd name="T115" fmla="*/ 343126 h 252"/>
              <a:gd name="T116" fmla="*/ 381478 w 256"/>
              <a:gd name="T117" fmla="*/ 354900 h 25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6" h="252">
                <a:moveTo>
                  <a:pt x="166" y="130"/>
                </a:moveTo>
                <a:lnTo>
                  <a:pt x="166" y="130"/>
                </a:lnTo>
                <a:lnTo>
                  <a:pt x="178" y="133"/>
                </a:lnTo>
                <a:lnTo>
                  <a:pt x="191" y="135"/>
                </a:lnTo>
                <a:lnTo>
                  <a:pt x="204" y="133"/>
                </a:lnTo>
                <a:lnTo>
                  <a:pt x="216" y="130"/>
                </a:lnTo>
                <a:lnTo>
                  <a:pt x="227" y="123"/>
                </a:lnTo>
                <a:lnTo>
                  <a:pt x="236" y="115"/>
                </a:lnTo>
                <a:lnTo>
                  <a:pt x="246" y="106"/>
                </a:lnTo>
                <a:lnTo>
                  <a:pt x="251" y="94"/>
                </a:lnTo>
                <a:lnTo>
                  <a:pt x="255" y="83"/>
                </a:lnTo>
                <a:lnTo>
                  <a:pt x="256" y="70"/>
                </a:lnTo>
                <a:lnTo>
                  <a:pt x="255" y="58"/>
                </a:lnTo>
                <a:lnTo>
                  <a:pt x="209" y="107"/>
                </a:lnTo>
                <a:lnTo>
                  <a:pt x="165" y="100"/>
                </a:lnTo>
                <a:lnTo>
                  <a:pt x="149" y="58"/>
                </a:lnTo>
                <a:lnTo>
                  <a:pt x="200" y="5"/>
                </a:lnTo>
                <a:lnTo>
                  <a:pt x="191" y="3"/>
                </a:lnTo>
                <a:lnTo>
                  <a:pt x="178" y="5"/>
                </a:lnTo>
                <a:lnTo>
                  <a:pt x="165" y="9"/>
                </a:lnTo>
                <a:lnTo>
                  <a:pt x="155" y="15"/>
                </a:lnTo>
                <a:lnTo>
                  <a:pt x="144" y="23"/>
                </a:lnTo>
                <a:lnTo>
                  <a:pt x="136" y="32"/>
                </a:lnTo>
                <a:lnTo>
                  <a:pt x="130" y="44"/>
                </a:lnTo>
                <a:lnTo>
                  <a:pt x="126" y="57"/>
                </a:lnTo>
                <a:lnTo>
                  <a:pt x="125" y="70"/>
                </a:lnTo>
                <a:lnTo>
                  <a:pt x="126" y="83"/>
                </a:lnTo>
                <a:lnTo>
                  <a:pt x="131" y="96"/>
                </a:lnTo>
                <a:lnTo>
                  <a:pt x="122" y="109"/>
                </a:lnTo>
                <a:lnTo>
                  <a:pt x="114" y="120"/>
                </a:lnTo>
                <a:lnTo>
                  <a:pt x="96" y="143"/>
                </a:lnTo>
                <a:lnTo>
                  <a:pt x="80" y="161"/>
                </a:lnTo>
                <a:lnTo>
                  <a:pt x="69" y="172"/>
                </a:lnTo>
                <a:lnTo>
                  <a:pt x="62" y="171"/>
                </a:lnTo>
                <a:lnTo>
                  <a:pt x="57" y="170"/>
                </a:lnTo>
                <a:lnTo>
                  <a:pt x="48" y="171"/>
                </a:lnTo>
                <a:lnTo>
                  <a:pt x="40" y="174"/>
                </a:lnTo>
                <a:lnTo>
                  <a:pt x="34" y="178"/>
                </a:lnTo>
                <a:lnTo>
                  <a:pt x="28" y="181"/>
                </a:lnTo>
                <a:lnTo>
                  <a:pt x="23" y="188"/>
                </a:lnTo>
                <a:lnTo>
                  <a:pt x="19" y="194"/>
                </a:lnTo>
                <a:lnTo>
                  <a:pt x="17" y="202"/>
                </a:lnTo>
                <a:lnTo>
                  <a:pt x="15" y="210"/>
                </a:lnTo>
                <a:lnTo>
                  <a:pt x="17" y="219"/>
                </a:lnTo>
                <a:lnTo>
                  <a:pt x="19" y="227"/>
                </a:lnTo>
                <a:lnTo>
                  <a:pt x="23" y="233"/>
                </a:lnTo>
                <a:lnTo>
                  <a:pt x="28" y="239"/>
                </a:lnTo>
                <a:lnTo>
                  <a:pt x="34" y="244"/>
                </a:lnTo>
                <a:lnTo>
                  <a:pt x="40" y="248"/>
                </a:lnTo>
                <a:lnTo>
                  <a:pt x="48" y="250"/>
                </a:lnTo>
                <a:lnTo>
                  <a:pt x="57" y="252"/>
                </a:lnTo>
                <a:lnTo>
                  <a:pt x="65" y="250"/>
                </a:lnTo>
                <a:lnTo>
                  <a:pt x="73" y="248"/>
                </a:lnTo>
                <a:lnTo>
                  <a:pt x="79" y="244"/>
                </a:lnTo>
                <a:lnTo>
                  <a:pt x="86" y="239"/>
                </a:lnTo>
                <a:lnTo>
                  <a:pt x="90" y="233"/>
                </a:lnTo>
                <a:lnTo>
                  <a:pt x="93" y="227"/>
                </a:lnTo>
                <a:lnTo>
                  <a:pt x="96" y="219"/>
                </a:lnTo>
                <a:lnTo>
                  <a:pt x="97" y="210"/>
                </a:lnTo>
                <a:lnTo>
                  <a:pt x="96" y="202"/>
                </a:lnTo>
                <a:lnTo>
                  <a:pt x="93" y="196"/>
                </a:lnTo>
                <a:lnTo>
                  <a:pt x="104" y="184"/>
                </a:lnTo>
                <a:lnTo>
                  <a:pt x="119" y="167"/>
                </a:lnTo>
                <a:lnTo>
                  <a:pt x="140" y="149"/>
                </a:lnTo>
                <a:lnTo>
                  <a:pt x="152" y="139"/>
                </a:lnTo>
                <a:lnTo>
                  <a:pt x="166" y="130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2" y="232"/>
                </a:lnTo>
                <a:lnTo>
                  <a:pt x="48" y="231"/>
                </a:lnTo>
                <a:lnTo>
                  <a:pt x="44" y="228"/>
                </a:lnTo>
                <a:lnTo>
                  <a:pt x="41" y="226"/>
                </a:lnTo>
                <a:lnTo>
                  <a:pt x="39" y="223"/>
                </a:lnTo>
                <a:lnTo>
                  <a:pt x="36" y="219"/>
                </a:lnTo>
                <a:lnTo>
                  <a:pt x="35" y="215"/>
                </a:lnTo>
                <a:lnTo>
                  <a:pt x="35" y="210"/>
                </a:lnTo>
                <a:lnTo>
                  <a:pt x="35" y="206"/>
                </a:lnTo>
                <a:lnTo>
                  <a:pt x="36" y="202"/>
                </a:lnTo>
                <a:lnTo>
                  <a:pt x="39" y="198"/>
                </a:lnTo>
                <a:lnTo>
                  <a:pt x="41" y="196"/>
                </a:lnTo>
                <a:lnTo>
                  <a:pt x="44" y="193"/>
                </a:lnTo>
                <a:lnTo>
                  <a:pt x="48" y="191"/>
                </a:lnTo>
                <a:lnTo>
                  <a:pt x="52" y="189"/>
                </a:lnTo>
                <a:lnTo>
                  <a:pt x="57" y="189"/>
                </a:lnTo>
                <a:lnTo>
                  <a:pt x="61" y="189"/>
                </a:lnTo>
                <a:lnTo>
                  <a:pt x="65" y="191"/>
                </a:lnTo>
                <a:lnTo>
                  <a:pt x="69" y="193"/>
                </a:lnTo>
                <a:lnTo>
                  <a:pt x="71" y="196"/>
                </a:lnTo>
                <a:lnTo>
                  <a:pt x="74" y="198"/>
                </a:lnTo>
                <a:lnTo>
                  <a:pt x="77" y="202"/>
                </a:lnTo>
                <a:lnTo>
                  <a:pt x="78" y="206"/>
                </a:lnTo>
                <a:lnTo>
                  <a:pt x="78" y="210"/>
                </a:lnTo>
                <a:lnTo>
                  <a:pt x="78" y="215"/>
                </a:lnTo>
                <a:lnTo>
                  <a:pt x="77" y="219"/>
                </a:lnTo>
                <a:lnTo>
                  <a:pt x="74" y="223"/>
                </a:lnTo>
                <a:lnTo>
                  <a:pt x="71" y="226"/>
                </a:lnTo>
                <a:lnTo>
                  <a:pt x="69" y="228"/>
                </a:lnTo>
                <a:lnTo>
                  <a:pt x="65" y="231"/>
                </a:lnTo>
                <a:lnTo>
                  <a:pt x="61" y="232"/>
                </a:lnTo>
                <a:lnTo>
                  <a:pt x="57" y="232"/>
                </a:lnTo>
                <a:close/>
                <a:moveTo>
                  <a:pt x="61" y="79"/>
                </a:moveTo>
                <a:lnTo>
                  <a:pt x="99" y="119"/>
                </a:lnTo>
                <a:lnTo>
                  <a:pt x="117" y="100"/>
                </a:lnTo>
                <a:lnTo>
                  <a:pt x="79" y="61"/>
                </a:lnTo>
                <a:lnTo>
                  <a:pt x="88" y="52"/>
                </a:lnTo>
                <a:lnTo>
                  <a:pt x="36" y="0"/>
                </a:lnTo>
                <a:lnTo>
                  <a:pt x="0" y="37"/>
                </a:lnTo>
                <a:lnTo>
                  <a:pt x="51" y="88"/>
                </a:lnTo>
                <a:lnTo>
                  <a:pt x="61" y="79"/>
                </a:lnTo>
                <a:close/>
                <a:moveTo>
                  <a:pt x="179" y="139"/>
                </a:moveTo>
                <a:lnTo>
                  <a:pt x="179" y="139"/>
                </a:lnTo>
                <a:lnTo>
                  <a:pt x="174" y="140"/>
                </a:lnTo>
                <a:lnTo>
                  <a:pt x="169" y="144"/>
                </a:lnTo>
                <a:lnTo>
                  <a:pt x="161" y="148"/>
                </a:lnTo>
                <a:lnTo>
                  <a:pt x="153" y="154"/>
                </a:lnTo>
                <a:lnTo>
                  <a:pt x="144" y="162"/>
                </a:lnTo>
                <a:lnTo>
                  <a:pt x="135" y="172"/>
                </a:lnTo>
                <a:lnTo>
                  <a:pt x="126" y="185"/>
                </a:lnTo>
                <a:lnTo>
                  <a:pt x="155" y="214"/>
                </a:lnTo>
                <a:lnTo>
                  <a:pt x="184" y="244"/>
                </a:lnTo>
                <a:lnTo>
                  <a:pt x="188" y="248"/>
                </a:lnTo>
                <a:lnTo>
                  <a:pt x="194" y="250"/>
                </a:lnTo>
                <a:lnTo>
                  <a:pt x="197" y="252"/>
                </a:lnTo>
                <a:lnTo>
                  <a:pt x="203" y="252"/>
                </a:lnTo>
                <a:lnTo>
                  <a:pt x="208" y="252"/>
                </a:lnTo>
                <a:lnTo>
                  <a:pt x="213" y="250"/>
                </a:lnTo>
                <a:lnTo>
                  <a:pt x="217" y="248"/>
                </a:lnTo>
                <a:lnTo>
                  <a:pt x="221" y="244"/>
                </a:lnTo>
                <a:lnTo>
                  <a:pt x="236" y="230"/>
                </a:lnTo>
                <a:lnTo>
                  <a:pt x="239" y="226"/>
                </a:lnTo>
                <a:lnTo>
                  <a:pt x="242" y="220"/>
                </a:lnTo>
                <a:lnTo>
                  <a:pt x="243" y="217"/>
                </a:lnTo>
                <a:lnTo>
                  <a:pt x="243" y="211"/>
                </a:lnTo>
                <a:lnTo>
                  <a:pt x="243" y="206"/>
                </a:lnTo>
                <a:lnTo>
                  <a:pt x="242" y="201"/>
                </a:lnTo>
                <a:lnTo>
                  <a:pt x="239" y="197"/>
                </a:lnTo>
                <a:lnTo>
                  <a:pt x="236" y="193"/>
                </a:lnTo>
                <a:lnTo>
                  <a:pt x="179" y="139"/>
                </a:lnTo>
                <a:close/>
                <a:moveTo>
                  <a:pt x="205" y="233"/>
                </a:moveTo>
                <a:lnTo>
                  <a:pt x="205" y="233"/>
                </a:lnTo>
                <a:lnTo>
                  <a:pt x="203" y="236"/>
                </a:lnTo>
                <a:lnTo>
                  <a:pt x="200" y="236"/>
                </a:lnTo>
                <a:lnTo>
                  <a:pt x="197" y="236"/>
                </a:lnTo>
                <a:lnTo>
                  <a:pt x="196" y="233"/>
                </a:lnTo>
                <a:lnTo>
                  <a:pt x="148" y="187"/>
                </a:lnTo>
                <a:lnTo>
                  <a:pt x="147" y="184"/>
                </a:lnTo>
                <a:lnTo>
                  <a:pt x="147" y="183"/>
                </a:lnTo>
                <a:lnTo>
                  <a:pt x="147" y="180"/>
                </a:lnTo>
                <a:lnTo>
                  <a:pt x="148" y="178"/>
                </a:lnTo>
                <a:lnTo>
                  <a:pt x="151" y="176"/>
                </a:lnTo>
                <a:lnTo>
                  <a:pt x="153" y="175"/>
                </a:lnTo>
                <a:lnTo>
                  <a:pt x="156" y="176"/>
                </a:lnTo>
                <a:lnTo>
                  <a:pt x="157" y="178"/>
                </a:lnTo>
                <a:lnTo>
                  <a:pt x="205" y="224"/>
                </a:lnTo>
                <a:lnTo>
                  <a:pt x="207" y="227"/>
                </a:lnTo>
                <a:lnTo>
                  <a:pt x="207" y="230"/>
                </a:lnTo>
                <a:lnTo>
                  <a:pt x="207" y="232"/>
                </a:lnTo>
                <a:lnTo>
                  <a:pt x="205" y="233"/>
                </a:lnTo>
                <a:close/>
                <a:moveTo>
                  <a:pt x="226" y="213"/>
                </a:moveTo>
                <a:lnTo>
                  <a:pt x="226" y="213"/>
                </a:lnTo>
                <a:lnTo>
                  <a:pt x="223" y="215"/>
                </a:lnTo>
                <a:lnTo>
                  <a:pt x="221" y="215"/>
                </a:lnTo>
                <a:lnTo>
                  <a:pt x="218" y="215"/>
                </a:lnTo>
                <a:lnTo>
                  <a:pt x="217" y="213"/>
                </a:lnTo>
                <a:lnTo>
                  <a:pt x="169" y="166"/>
                </a:lnTo>
                <a:lnTo>
                  <a:pt x="168" y="163"/>
                </a:lnTo>
                <a:lnTo>
                  <a:pt x="168" y="162"/>
                </a:lnTo>
                <a:lnTo>
                  <a:pt x="168" y="159"/>
                </a:lnTo>
                <a:lnTo>
                  <a:pt x="169" y="157"/>
                </a:lnTo>
                <a:lnTo>
                  <a:pt x="171" y="155"/>
                </a:lnTo>
                <a:lnTo>
                  <a:pt x="174" y="154"/>
                </a:lnTo>
                <a:lnTo>
                  <a:pt x="177" y="155"/>
                </a:lnTo>
                <a:lnTo>
                  <a:pt x="178" y="157"/>
                </a:lnTo>
                <a:lnTo>
                  <a:pt x="226" y="204"/>
                </a:lnTo>
                <a:lnTo>
                  <a:pt x="227" y="206"/>
                </a:lnTo>
                <a:lnTo>
                  <a:pt x="227" y="209"/>
                </a:lnTo>
                <a:lnTo>
                  <a:pt x="227" y="211"/>
                </a:lnTo>
                <a:lnTo>
                  <a:pt x="226" y="213"/>
                </a:lnTo>
                <a:close/>
              </a:path>
            </a:pathLst>
          </a:custGeom>
          <a:solidFill>
            <a:srgbClr val="DE1C09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261" name="Freeform 160"/>
          <p:cNvSpPr>
            <a:spLocks noEditPoints="1"/>
          </p:cNvSpPr>
          <p:nvPr/>
        </p:nvSpPr>
        <p:spPr bwMode="auto">
          <a:xfrm>
            <a:off x="6941359" y="2757392"/>
            <a:ext cx="501650" cy="468313"/>
          </a:xfrm>
          <a:custGeom>
            <a:avLst/>
            <a:gdLst>
              <a:gd name="T0" fmla="*/ 234103 w 210"/>
              <a:gd name="T1" fmla="*/ 0 h 196"/>
              <a:gd name="T2" fmla="*/ 324878 w 210"/>
              <a:gd name="T3" fmla="*/ 19115 h 196"/>
              <a:gd name="T4" fmla="*/ 401320 w 210"/>
              <a:gd name="T5" fmla="*/ 66902 h 196"/>
              <a:gd name="T6" fmla="*/ 453874 w 210"/>
              <a:gd name="T7" fmla="*/ 143361 h 196"/>
              <a:gd name="T8" fmla="*/ 363099 w 210"/>
              <a:gd name="T9" fmla="*/ 109910 h 196"/>
              <a:gd name="T10" fmla="*/ 305768 w 210"/>
              <a:gd name="T11" fmla="*/ 71681 h 196"/>
              <a:gd name="T12" fmla="*/ 234103 w 210"/>
              <a:gd name="T13" fmla="*/ 57344 h 196"/>
              <a:gd name="T14" fmla="*/ 167217 w 210"/>
              <a:gd name="T15" fmla="*/ 71681 h 196"/>
              <a:gd name="T16" fmla="*/ 109885 w 210"/>
              <a:gd name="T17" fmla="*/ 109910 h 196"/>
              <a:gd name="T18" fmla="*/ 71664 w 210"/>
              <a:gd name="T19" fmla="*/ 167255 h 196"/>
              <a:gd name="T20" fmla="*/ 57331 w 210"/>
              <a:gd name="T21" fmla="*/ 234157 h 196"/>
              <a:gd name="T22" fmla="*/ 71664 w 210"/>
              <a:gd name="T23" fmla="*/ 305837 h 196"/>
              <a:gd name="T24" fmla="*/ 109885 w 210"/>
              <a:gd name="T25" fmla="*/ 358403 h 196"/>
              <a:gd name="T26" fmla="*/ 167217 w 210"/>
              <a:gd name="T27" fmla="*/ 396632 h 196"/>
              <a:gd name="T28" fmla="*/ 234103 w 210"/>
              <a:gd name="T29" fmla="*/ 410969 h 196"/>
              <a:gd name="T30" fmla="*/ 305768 w 210"/>
              <a:gd name="T31" fmla="*/ 396632 h 196"/>
              <a:gd name="T32" fmla="*/ 363099 w 210"/>
              <a:gd name="T33" fmla="*/ 358403 h 196"/>
              <a:gd name="T34" fmla="*/ 439541 w 210"/>
              <a:gd name="T35" fmla="*/ 353624 h 196"/>
              <a:gd name="T36" fmla="*/ 401320 w 210"/>
              <a:gd name="T37" fmla="*/ 401411 h 196"/>
              <a:gd name="T38" fmla="*/ 324878 w 210"/>
              <a:gd name="T39" fmla="*/ 449198 h 196"/>
              <a:gd name="T40" fmla="*/ 234103 w 210"/>
              <a:gd name="T41" fmla="*/ 468313 h 196"/>
              <a:gd name="T42" fmla="*/ 143329 w 210"/>
              <a:gd name="T43" fmla="*/ 449198 h 196"/>
              <a:gd name="T44" fmla="*/ 71664 w 210"/>
              <a:gd name="T45" fmla="*/ 401411 h 196"/>
              <a:gd name="T46" fmla="*/ 19110 w 210"/>
              <a:gd name="T47" fmla="*/ 324952 h 196"/>
              <a:gd name="T48" fmla="*/ 0 w 210"/>
              <a:gd name="T49" fmla="*/ 234157 h 196"/>
              <a:gd name="T50" fmla="*/ 19110 w 210"/>
              <a:gd name="T51" fmla="*/ 143361 h 196"/>
              <a:gd name="T52" fmla="*/ 71664 w 210"/>
              <a:gd name="T53" fmla="*/ 66902 h 196"/>
              <a:gd name="T54" fmla="*/ 143329 w 210"/>
              <a:gd name="T55" fmla="*/ 19115 h 196"/>
              <a:gd name="T56" fmla="*/ 234103 w 210"/>
              <a:gd name="T57" fmla="*/ 0 h 196"/>
              <a:gd name="T58" fmla="*/ 162439 w 210"/>
              <a:gd name="T59" fmla="*/ 181591 h 196"/>
              <a:gd name="T60" fmla="*/ 214993 w 210"/>
              <a:gd name="T61" fmla="*/ 234157 h 196"/>
              <a:gd name="T62" fmla="*/ 205438 w 210"/>
              <a:gd name="T63" fmla="*/ 267607 h 196"/>
              <a:gd name="T64" fmla="*/ 224548 w 210"/>
              <a:gd name="T65" fmla="*/ 258050 h 196"/>
              <a:gd name="T66" fmla="*/ 243659 w 210"/>
              <a:gd name="T67" fmla="*/ 258050 h 196"/>
              <a:gd name="T68" fmla="*/ 267547 w 210"/>
              <a:gd name="T69" fmla="*/ 243714 h 196"/>
              <a:gd name="T70" fmla="*/ 262769 w 210"/>
              <a:gd name="T71" fmla="*/ 234157 h 196"/>
              <a:gd name="T72" fmla="*/ 310545 w 210"/>
              <a:gd name="T73" fmla="*/ 157697 h 196"/>
              <a:gd name="T74" fmla="*/ 248436 w 210"/>
              <a:gd name="T75" fmla="*/ 215042 h 196"/>
              <a:gd name="T76" fmla="*/ 181550 w 210"/>
              <a:gd name="T77" fmla="*/ 162476 h 196"/>
              <a:gd name="T78" fmla="*/ 444319 w 210"/>
              <a:gd name="T79" fmla="*/ 167255 h 196"/>
              <a:gd name="T80" fmla="*/ 391765 w 210"/>
              <a:gd name="T81" fmla="*/ 301058 h 196"/>
              <a:gd name="T82" fmla="*/ 439541 w 210"/>
              <a:gd name="T83" fmla="*/ 334509 h 196"/>
              <a:gd name="T84" fmla="*/ 482540 w 210"/>
              <a:gd name="T85" fmla="*/ 301058 h 196"/>
              <a:gd name="T86" fmla="*/ 501650 w 210"/>
              <a:gd name="T87" fmla="*/ 277165 h 196"/>
              <a:gd name="T88" fmla="*/ 501650 w 210"/>
              <a:gd name="T89" fmla="*/ 167255 h 196"/>
              <a:gd name="T90" fmla="*/ 453874 w 210"/>
              <a:gd name="T91" fmla="*/ 205484 h 196"/>
              <a:gd name="T92" fmla="*/ 444319 w 210"/>
              <a:gd name="T93" fmla="*/ 277165 h 196"/>
              <a:gd name="T94" fmla="*/ 343989 w 210"/>
              <a:gd name="T95" fmla="*/ 305837 h 196"/>
              <a:gd name="T96" fmla="*/ 401320 w 210"/>
              <a:gd name="T97" fmla="*/ 219820 h 196"/>
              <a:gd name="T98" fmla="*/ 401320 w 210"/>
              <a:gd name="T99" fmla="*/ 191148 h 196"/>
              <a:gd name="T100" fmla="*/ 377432 w 210"/>
              <a:gd name="T101" fmla="*/ 167255 h 196"/>
              <a:gd name="T102" fmla="*/ 334433 w 210"/>
              <a:gd name="T103" fmla="*/ 167255 h 196"/>
              <a:gd name="T104" fmla="*/ 310545 w 210"/>
              <a:gd name="T105" fmla="*/ 195927 h 196"/>
              <a:gd name="T106" fmla="*/ 305768 w 210"/>
              <a:gd name="T107" fmla="*/ 224599 h 196"/>
              <a:gd name="T108" fmla="*/ 343989 w 210"/>
              <a:gd name="T109" fmla="*/ 205484 h 196"/>
              <a:gd name="T110" fmla="*/ 358321 w 210"/>
              <a:gd name="T111" fmla="*/ 191148 h 196"/>
              <a:gd name="T112" fmla="*/ 363099 w 210"/>
              <a:gd name="T113" fmla="*/ 200706 h 196"/>
              <a:gd name="T114" fmla="*/ 296212 w 210"/>
              <a:gd name="T115" fmla="*/ 310616 h 196"/>
              <a:gd name="T116" fmla="*/ 386987 w 210"/>
              <a:gd name="T117" fmla="*/ 334509 h 19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0" h="196">
                <a:moveTo>
                  <a:pt x="98" y="0"/>
                </a:moveTo>
                <a:lnTo>
                  <a:pt x="98" y="0"/>
                </a:lnTo>
                <a:lnTo>
                  <a:pt x="118" y="2"/>
                </a:lnTo>
                <a:lnTo>
                  <a:pt x="136" y="8"/>
                </a:lnTo>
                <a:lnTo>
                  <a:pt x="154" y="16"/>
                </a:lnTo>
                <a:lnTo>
                  <a:pt x="168" y="28"/>
                </a:lnTo>
                <a:lnTo>
                  <a:pt x="180" y="44"/>
                </a:lnTo>
                <a:lnTo>
                  <a:pt x="190" y="60"/>
                </a:lnTo>
                <a:lnTo>
                  <a:pt x="162" y="60"/>
                </a:lnTo>
                <a:lnTo>
                  <a:pt x="152" y="46"/>
                </a:lnTo>
                <a:lnTo>
                  <a:pt x="140" y="36"/>
                </a:lnTo>
                <a:lnTo>
                  <a:pt x="128" y="30"/>
                </a:lnTo>
                <a:lnTo>
                  <a:pt x="114" y="26"/>
                </a:lnTo>
                <a:lnTo>
                  <a:pt x="98" y="24"/>
                </a:lnTo>
                <a:lnTo>
                  <a:pt x="84" y="26"/>
                </a:lnTo>
                <a:lnTo>
                  <a:pt x="70" y="30"/>
                </a:lnTo>
                <a:lnTo>
                  <a:pt x="58" y="36"/>
                </a:lnTo>
                <a:lnTo>
                  <a:pt x="46" y="46"/>
                </a:lnTo>
                <a:lnTo>
                  <a:pt x="38" y="56"/>
                </a:lnTo>
                <a:lnTo>
                  <a:pt x="30" y="70"/>
                </a:lnTo>
                <a:lnTo>
                  <a:pt x="26" y="84"/>
                </a:lnTo>
                <a:lnTo>
                  <a:pt x="24" y="98"/>
                </a:lnTo>
                <a:lnTo>
                  <a:pt x="26" y="114"/>
                </a:lnTo>
                <a:lnTo>
                  <a:pt x="30" y="128"/>
                </a:lnTo>
                <a:lnTo>
                  <a:pt x="38" y="140"/>
                </a:lnTo>
                <a:lnTo>
                  <a:pt x="46" y="150"/>
                </a:lnTo>
                <a:lnTo>
                  <a:pt x="58" y="160"/>
                </a:lnTo>
                <a:lnTo>
                  <a:pt x="70" y="166"/>
                </a:lnTo>
                <a:lnTo>
                  <a:pt x="84" y="170"/>
                </a:lnTo>
                <a:lnTo>
                  <a:pt x="98" y="172"/>
                </a:lnTo>
                <a:lnTo>
                  <a:pt x="114" y="170"/>
                </a:lnTo>
                <a:lnTo>
                  <a:pt x="128" y="166"/>
                </a:lnTo>
                <a:lnTo>
                  <a:pt x="140" y="160"/>
                </a:lnTo>
                <a:lnTo>
                  <a:pt x="152" y="150"/>
                </a:lnTo>
                <a:lnTo>
                  <a:pt x="154" y="148"/>
                </a:lnTo>
                <a:lnTo>
                  <a:pt x="184" y="148"/>
                </a:lnTo>
                <a:lnTo>
                  <a:pt x="176" y="158"/>
                </a:lnTo>
                <a:lnTo>
                  <a:pt x="168" y="168"/>
                </a:lnTo>
                <a:lnTo>
                  <a:pt x="154" y="180"/>
                </a:lnTo>
                <a:lnTo>
                  <a:pt x="136" y="188"/>
                </a:lnTo>
                <a:lnTo>
                  <a:pt x="118" y="194"/>
                </a:lnTo>
                <a:lnTo>
                  <a:pt x="98" y="196"/>
                </a:lnTo>
                <a:lnTo>
                  <a:pt x="78" y="194"/>
                </a:lnTo>
                <a:lnTo>
                  <a:pt x="60" y="188"/>
                </a:lnTo>
                <a:lnTo>
                  <a:pt x="44" y="180"/>
                </a:lnTo>
                <a:lnTo>
                  <a:pt x="30" y="168"/>
                </a:lnTo>
                <a:lnTo>
                  <a:pt x="18" y="154"/>
                </a:lnTo>
                <a:lnTo>
                  <a:pt x="8" y="136"/>
                </a:lnTo>
                <a:lnTo>
                  <a:pt x="2" y="118"/>
                </a:lnTo>
                <a:lnTo>
                  <a:pt x="0" y="98"/>
                </a:lnTo>
                <a:lnTo>
                  <a:pt x="2" y="78"/>
                </a:lnTo>
                <a:lnTo>
                  <a:pt x="8" y="60"/>
                </a:lnTo>
                <a:lnTo>
                  <a:pt x="18" y="44"/>
                </a:lnTo>
                <a:lnTo>
                  <a:pt x="30" y="28"/>
                </a:lnTo>
                <a:lnTo>
                  <a:pt x="44" y="16"/>
                </a:lnTo>
                <a:lnTo>
                  <a:pt x="60" y="8"/>
                </a:lnTo>
                <a:lnTo>
                  <a:pt x="78" y="2"/>
                </a:lnTo>
                <a:lnTo>
                  <a:pt x="98" y="0"/>
                </a:lnTo>
                <a:close/>
                <a:moveTo>
                  <a:pt x="76" y="68"/>
                </a:moveTo>
                <a:lnTo>
                  <a:pt x="68" y="76"/>
                </a:lnTo>
                <a:lnTo>
                  <a:pt x="90" y="96"/>
                </a:lnTo>
                <a:lnTo>
                  <a:pt x="90" y="98"/>
                </a:lnTo>
                <a:lnTo>
                  <a:pt x="90" y="104"/>
                </a:lnTo>
                <a:lnTo>
                  <a:pt x="86" y="112"/>
                </a:lnTo>
                <a:lnTo>
                  <a:pt x="88" y="114"/>
                </a:lnTo>
                <a:lnTo>
                  <a:pt x="94" y="108"/>
                </a:lnTo>
                <a:lnTo>
                  <a:pt x="100" y="108"/>
                </a:lnTo>
                <a:lnTo>
                  <a:pt x="102" y="108"/>
                </a:lnTo>
                <a:lnTo>
                  <a:pt x="104" y="110"/>
                </a:lnTo>
                <a:lnTo>
                  <a:pt x="112" y="102"/>
                </a:lnTo>
                <a:lnTo>
                  <a:pt x="110" y="100"/>
                </a:lnTo>
                <a:lnTo>
                  <a:pt x="110" y="98"/>
                </a:lnTo>
                <a:lnTo>
                  <a:pt x="108" y="92"/>
                </a:lnTo>
                <a:lnTo>
                  <a:pt x="130" y="66"/>
                </a:lnTo>
                <a:lnTo>
                  <a:pt x="126" y="62"/>
                </a:lnTo>
                <a:lnTo>
                  <a:pt x="104" y="90"/>
                </a:lnTo>
                <a:lnTo>
                  <a:pt x="98" y="88"/>
                </a:lnTo>
                <a:lnTo>
                  <a:pt x="76" y="68"/>
                </a:lnTo>
                <a:close/>
                <a:moveTo>
                  <a:pt x="210" y="70"/>
                </a:moveTo>
                <a:lnTo>
                  <a:pt x="186" y="70"/>
                </a:lnTo>
                <a:lnTo>
                  <a:pt x="166" y="116"/>
                </a:lnTo>
                <a:lnTo>
                  <a:pt x="164" y="126"/>
                </a:lnTo>
                <a:lnTo>
                  <a:pt x="186" y="126"/>
                </a:lnTo>
                <a:lnTo>
                  <a:pt x="184" y="140"/>
                </a:lnTo>
                <a:lnTo>
                  <a:pt x="202" y="140"/>
                </a:lnTo>
                <a:lnTo>
                  <a:pt x="202" y="126"/>
                </a:lnTo>
                <a:lnTo>
                  <a:pt x="208" y="126"/>
                </a:lnTo>
                <a:lnTo>
                  <a:pt x="210" y="116"/>
                </a:lnTo>
                <a:lnTo>
                  <a:pt x="204" y="116"/>
                </a:lnTo>
                <a:lnTo>
                  <a:pt x="210" y="70"/>
                </a:lnTo>
                <a:close/>
                <a:moveTo>
                  <a:pt x="186" y="116"/>
                </a:moveTo>
                <a:lnTo>
                  <a:pt x="190" y="86"/>
                </a:lnTo>
                <a:lnTo>
                  <a:pt x="180" y="116"/>
                </a:lnTo>
                <a:lnTo>
                  <a:pt x="186" y="116"/>
                </a:lnTo>
                <a:close/>
                <a:moveTo>
                  <a:pt x="162" y="128"/>
                </a:moveTo>
                <a:lnTo>
                  <a:pt x="144" y="128"/>
                </a:lnTo>
                <a:lnTo>
                  <a:pt x="164" y="100"/>
                </a:lnTo>
                <a:lnTo>
                  <a:pt x="168" y="92"/>
                </a:lnTo>
                <a:lnTo>
                  <a:pt x="168" y="86"/>
                </a:lnTo>
                <a:lnTo>
                  <a:pt x="168" y="80"/>
                </a:lnTo>
                <a:lnTo>
                  <a:pt x="164" y="74"/>
                </a:lnTo>
                <a:lnTo>
                  <a:pt x="158" y="70"/>
                </a:lnTo>
                <a:lnTo>
                  <a:pt x="150" y="68"/>
                </a:lnTo>
                <a:lnTo>
                  <a:pt x="140" y="70"/>
                </a:lnTo>
                <a:lnTo>
                  <a:pt x="134" y="76"/>
                </a:lnTo>
                <a:lnTo>
                  <a:pt x="130" y="82"/>
                </a:lnTo>
                <a:lnTo>
                  <a:pt x="128" y="90"/>
                </a:lnTo>
                <a:lnTo>
                  <a:pt x="128" y="94"/>
                </a:lnTo>
                <a:lnTo>
                  <a:pt x="144" y="94"/>
                </a:lnTo>
                <a:lnTo>
                  <a:pt x="144" y="86"/>
                </a:lnTo>
                <a:lnTo>
                  <a:pt x="146" y="80"/>
                </a:lnTo>
                <a:lnTo>
                  <a:pt x="150" y="80"/>
                </a:lnTo>
                <a:lnTo>
                  <a:pt x="152" y="80"/>
                </a:lnTo>
                <a:lnTo>
                  <a:pt x="152" y="84"/>
                </a:lnTo>
                <a:lnTo>
                  <a:pt x="148" y="96"/>
                </a:lnTo>
                <a:lnTo>
                  <a:pt x="124" y="130"/>
                </a:lnTo>
                <a:lnTo>
                  <a:pt x="124" y="140"/>
                </a:lnTo>
                <a:lnTo>
                  <a:pt x="162" y="140"/>
                </a:lnTo>
                <a:lnTo>
                  <a:pt x="162" y="128"/>
                </a:lnTo>
                <a:close/>
              </a:path>
            </a:pathLst>
          </a:custGeom>
          <a:solidFill>
            <a:srgbClr val="DE1C09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262" name="Freeform 112"/>
          <p:cNvSpPr>
            <a:spLocks noEditPoints="1"/>
          </p:cNvSpPr>
          <p:nvPr/>
        </p:nvSpPr>
        <p:spPr bwMode="auto">
          <a:xfrm>
            <a:off x="2575694" y="2779858"/>
            <a:ext cx="455219" cy="423380"/>
          </a:xfrm>
          <a:custGeom>
            <a:avLst/>
            <a:gdLst>
              <a:gd name="T0" fmla="*/ 806462 w 252"/>
              <a:gd name="T1" fmla="*/ 6676 h 234"/>
              <a:gd name="T2" fmla="*/ 839787 w 252"/>
              <a:gd name="T3" fmla="*/ 53405 h 234"/>
              <a:gd name="T4" fmla="*/ 826457 w 252"/>
              <a:gd name="T5" fmla="*/ 560754 h 234"/>
              <a:gd name="T6" fmla="*/ 753142 w 252"/>
              <a:gd name="T7" fmla="*/ 574105 h 234"/>
              <a:gd name="T8" fmla="*/ 773137 w 252"/>
              <a:gd name="T9" fmla="*/ 53405 h 234"/>
              <a:gd name="T10" fmla="*/ 319919 w 252"/>
              <a:gd name="T11" fmla="*/ 514024 h 234"/>
              <a:gd name="T12" fmla="*/ 53320 w 252"/>
              <a:gd name="T13" fmla="*/ 574105 h 234"/>
              <a:gd name="T14" fmla="*/ 0 w 252"/>
              <a:gd name="T15" fmla="*/ 540727 h 234"/>
              <a:gd name="T16" fmla="*/ 0 w 252"/>
              <a:gd name="T17" fmla="*/ 33378 h 234"/>
              <a:gd name="T18" fmla="*/ 53320 w 252"/>
              <a:gd name="T19" fmla="*/ 0 h 234"/>
              <a:gd name="T20" fmla="*/ 739812 w 252"/>
              <a:gd name="T21" fmla="*/ 320431 h 234"/>
              <a:gd name="T22" fmla="*/ 573188 w 252"/>
              <a:gd name="T23" fmla="*/ 260350 h 234"/>
              <a:gd name="T24" fmla="*/ 739812 w 252"/>
              <a:gd name="T25" fmla="*/ 260350 h 234"/>
              <a:gd name="T26" fmla="*/ 659833 w 252"/>
              <a:gd name="T27" fmla="*/ 213621 h 234"/>
              <a:gd name="T28" fmla="*/ 659833 w 252"/>
              <a:gd name="T29" fmla="*/ 200269 h 234"/>
              <a:gd name="T30" fmla="*/ 739812 w 252"/>
              <a:gd name="T31" fmla="*/ 166891 h 234"/>
              <a:gd name="T32" fmla="*/ 659833 w 252"/>
              <a:gd name="T33" fmla="*/ 106810 h 234"/>
              <a:gd name="T34" fmla="*/ 739812 w 252"/>
              <a:gd name="T35" fmla="*/ 106810 h 234"/>
              <a:gd name="T36" fmla="*/ 486543 w 252"/>
              <a:gd name="T37" fmla="*/ 226972 h 234"/>
              <a:gd name="T38" fmla="*/ 486543 w 252"/>
              <a:gd name="T39" fmla="*/ 106810 h 234"/>
              <a:gd name="T40" fmla="*/ 246604 w 252"/>
              <a:gd name="T41" fmla="*/ 267026 h 234"/>
              <a:gd name="T42" fmla="*/ 113305 w 252"/>
              <a:gd name="T43" fmla="*/ 260350 h 234"/>
              <a:gd name="T44" fmla="*/ 253269 w 252"/>
              <a:gd name="T45" fmla="*/ 226972 h 234"/>
              <a:gd name="T46" fmla="*/ 286594 w 252"/>
              <a:gd name="T47" fmla="*/ 260350 h 234"/>
              <a:gd name="T48" fmla="*/ 339914 w 252"/>
              <a:gd name="T49" fmla="*/ 260350 h 234"/>
              <a:gd name="T50" fmla="*/ 386569 w 252"/>
              <a:gd name="T51" fmla="*/ 206945 h 234"/>
              <a:gd name="T52" fmla="*/ 406564 w 252"/>
              <a:gd name="T53" fmla="*/ 140188 h 234"/>
              <a:gd name="T54" fmla="*/ 333249 w 252"/>
              <a:gd name="T55" fmla="*/ 160215 h 234"/>
              <a:gd name="T56" fmla="*/ 313254 w 252"/>
              <a:gd name="T57" fmla="*/ 240323 h 234"/>
              <a:gd name="T58" fmla="*/ 266599 w 252"/>
              <a:gd name="T59" fmla="*/ 200269 h 234"/>
              <a:gd name="T60" fmla="*/ 146629 w 252"/>
              <a:gd name="T61" fmla="*/ 380512 h 234"/>
              <a:gd name="T62" fmla="*/ 146629 w 252"/>
              <a:gd name="T63" fmla="*/ 293728 h 234"/>
              <a:gd name="T64" fmla="*/ 419894 w 252"/>
              <a:gd name="T65" fmla="*/ 380512 h 234"/>
              <a:gd name="T66" fmla="*/ 379904 w 252"/>
              <a:gd name="T67" fmla="*/ 380512 h 234"/>
              <a:gd name="T68" fmla="*/ 359909 w 252"/>
              <a:gd name="T69" fmla="*/ 307079 h 234"/>
              <a:gd name="T70" fmla="*/ 259934 w 252"/>
              <a:gd name="T71" fmla="*/ 380512 h 234"/>
              <a:gd name="T72" fmla="*/ 259934 w 252"/>
              <a:gd name="T73" fmla="*/ 287053 h 234"/>
              <a:gd name="T74" fmla="*/ 546528 w 252"/>
              <a:gd name="T75" fmla="*/ 447268 h 234"/>
              <a:gd name="T76" fmla="*/ 479878 w 252"/>
              <a:gd name="T77" fmla="*/ 547403 h 234"/>
              <a:gd name="T78" fmla="*/ 433223 w 252"/>
              <a:gd name="T79" fmla="*/ 487322 h 234"/>
              <a:gd name="T80" fmla="*/ 406564 w 252"/>
              <a:gd name="T81" fmla="*/ 527376 h 234"/>
              <a:gd name="T82" fmla="*/ 453218 w 252"/>
              <a:gd name="T83" fmla="*/ 714294 h 234"/>
              <a:gd name="T84" fmla="*/ 673163 w 252"/>
              <a:gd name="T85" fmla="*/ 734321 h 234"/>
              <a:gd name="T86" fmla="*/ 653168 w 252"/>
              <a:gd name="T87" fmla="*/ 440592 h 234"/>
              <a:gd name="T88" fmla="*/ 599848 w 252"/>
              <a:gd name="T89" fmla="*/ 400538 h 234"/>
              <a:gd name="T90" fmla="*/ 553193 w 252"/>
              <a:gd name="T91" fmla="*/ 387187 h 234"/>
              <a:gd name="T92" fmla="*/ 19995 w 252"/>
              <a:gd name="T93" fmla="*/ 353809 h 234"/>
              <a:gd name="T94" fmla="*/ 19995 w 252"/>
              <a:gd name="T95" fmla="*/ 206945 h 23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52" h="234">
                <a:moveTo>
                  <a:pt x="16" y="0"/>
                </a:moveTo>
                <a:lnTo>
                  <a:pt x="236" y="0"/>
                </a:lnTo>
                <a:lnTo>
                  <a:pt x="242" y="2"/>
                </a:lnTo>
                <a:lnTo>
                  <a:pt x="248" y="4"/>
                </a:lnTo>
                <a:lnTo>
                  <a:pt x="252" y="10"/>
                </a:lnTo>
                <a:lnTo>
                  <a:pt x="252" y="16"/>
                </a:lnTo>
                <a:lnTo>
                  <a:pt x="252" y="156"/>
                </a:lnTo>
                <a:lnTo>
                  <a:pt x="252" y="162"/>
                </a:lnTo>
                <a:lnTo>
                  <a:pt x="248" y="168"/>
                </a:lnTo>
                <a:lnTo>
                  <a:pt x="242" y="170"/>
                </a:lnTo>
                <a:lnTo>
                  <a:pt x="236" y="172"/>
                </a:lnTo>
                <a:lnTo>
                  <a:pt x="226" y="172"/>
                </a:lnTo>
                <a:lnTo>
                  <a:pt x="228" y="154"/>
                </a:lnTo>
                <a:lnTo>
                  <a:pt x="232" y="154"/>
                </a:lnTo>
                <a:lnTo>
                  <a:pt x="232" y="16"/>
                </a:lnTo>
                <a:lnTo>
                  <a:pt x="20" y="16"/>
                </a:lnTo>
                <a:lnTo>
                  <a:pt x="20" y="154"/>
                </a:lnTo>
                <a:lnTo>
                  <a:pt x="96" y="154"/>
                </a:lnTo>
                <a:lnTo>
                  <a:pt x="102" y="162"/>
                </a:lnTo>
                <a:lnTo>
                  <a:pt x="110" y="172"/>
                </a:lnTo>
                <a:lnTo>
                  <a:pt x="16" y="172"/>
                </a:lnTo>
                <a:lnTo>
                  <a:pt x="8" y="170"/>
                </a:lnTo>
                <a:lnTo>
                  <a:pt x="4" y="168"/>
                </a:lnTo>
                <a:lnTo>
                  <a:pt x="0" y="162"/>
                </a:lnTo>
                <a:lnTo>
                  <a:pt x="0" y="156"/>
                </a:lnTo>
                <a:lnTo>
                  <a:pt x="0" y="16"/>
                </a:lnTo>
                <a:lnTo>
                  <a:pt x="0" y="10"/>
                </a:lnTo>
                <a:lnTo>
                  <a:pt x="4" y="4"/>
                </a:lnTo>
                <a:lnTo>
                  <a:pt x="8" y="2"/>
                </a:lnTo>
                <a:lnTo>
                  <a:pt x="16" y="0"/>
                </a:lnTo>
                <a:close/>
                <a:moveTo>
                  <a:pt x="172" y="92"/>
                </a:moveTo>
                <a:lnTo>
                  <a:pt x="172" y="96"/>
                </a:lnTo>
                <a:lnTo>
                  <a:pt x="222" y="96"/>
                </a:lnTo>
                <a:lnTo>
                  <a:pt x="222" y="92"/>
                </a:lnTo>
                <a:lnTo>
                  <a:pt x="172" y="92"/>
                </a:lnTo>
                <a:close/>
                <a:moveTo>
                  <a:pt x="172" y="78"/>
                </a:moveTo>
                <a:lnTo>
                  <a:pt x="172" y="82"/>
                </a:lnTo>
                <a:lnTo>
                  <a:pt x="222" y="82"/>
                </a:lnTo>
                <a:lnTo>
                  <a:pt x="222" y="78"/>
                </a:lnTo>
                <a:lnTo>
                  <a:pt x="172" y="78"/>
                </a:lnTo>
                <a:close/>
                <a:moveTo>
                  <a:pt x="198" y="60"/>
                </a:moveTo>
                <a:lnTo>
                  <a:pt x="198" y="64"/>
                </a:lnTo>
                <a:lnTo>
                  <a:pt x="222" y="64"/>
                </a:lnTo>
                <a:lnTo>
                  <a:pt x="222" y="60"/>
                </a:lnTo>
                <a:lnTo>
                  <a:pt x="198" y="60"/>
                </a:lnTo>
                <a:close/>
                <a:moveTo>
                  <a:pt x="198" y="46"/>
                </a:moveTo>
                <a:lnTo>
                  <a:pt x="198" y="50"/>
                </a:lnTo>
                <a:lnTo>
                  <a:pt x="222" y="50"/>
                </a:lnTo>
                <a:lnTo>
                  <a:pt x="222" y="46"/>
                </a:lnTo>
                <a:lnTo>
                  <a:pt x="198" y="46"/>
                </a:lnTo>
                <a:close/>
                <a:moveTo>
                  <a:pt x="198" y="32"/>
                </a:moveTo>
                <a:lnTo>
                  <a:pt x="198" y="36"/>
                </a:lnTo>
                <a:lnTo>
                  <a:pt x="222" y="36"/>
                </a:lnTo>
                <a:lnTo>
                  <a:pt x="222" y="32"/>
                </a:lnTo>
                <a:lnTo>
                  <a:pt x="198" y="32"/>
                </a:lnTo>
                <a:close/>
                <a:moveTo>
                  <a:pt x="146" y="32"/>
                </a:moveTo>
                <a:lnTo>
                  <a:pt x="146" y="68"/>
                </a:lnTo>
                <a:lnTo>
                  <a:pt x="190" y="68"/>
                </a:lnTo>
                <a:lnTo>
                  <a:pt x="190" y="32"/>
                </a:lnTo>
                <a:lnTo>
                  <a:pt x="146" y="32"/>
                </a:lnTo>
                <a:close/>
                <a:moveTo>
                  <a:pt x="62" y="114"/>
                </a:moveTo>
                <a:lnTo>
                  <a:pt x="74" y="114"/>
                </a:lnTo>
                <a:lnTo>
                  <a:pt x="74" y="80"/>
                </a:lnTo>
                <a:lnTo>
                  <a:pt x="62" y="80"/>
                </a:lnTo>
                <a:lnTo>
                  <a:pt x="62" y="114"/>
                </a:lnTo>
                <a:close/>
                <a:moveTo>
                  <a:pt x="34" y="78"/>
                </a:moveTo>
                <a:lnTo>
                  <a:pt x="38" y="86"/>
                </a:lnTo>
                <a:lnTo>
                  <a:pt x="62" y="68"/>
                </a:lnTo>
                <a:lnTo>
                  <a:pt x="76" y="68"/>
                </a:lnTo>
                <a:lnTo>
                  <a:pt x="84" y="76"/>
                </a:lnTo>
                <a:lnTo>
                  <a:pt x="84" y="78"/>
                </a:lnTo>
                <a:lnTo>
                  <a:pt x="86" y="78"/>
                </a:lnTo>
                <a:lnTo>
                  <a:pt x="96" y="82"/>
                </a:lnTo>
                <a:lnTo>
                  <a:pt x="102" y="84"/>
                </a:lnTo>
                <a:lnTo>
                  <a:pt x="102" y="78"/>
                </a:lnTo>
                <a:lnTo>
                  <a:pt x="106" y="56"/>
                </a:lnTo>
                <a:lnTo>
                  <a:pt x="114" y="54"/>
                </a:lnTo>
                <a:lnTo>
                  <a:pt x="116" y="62"/>
                </a:lnTo>
                <a:lnTo>
                  <a:pt x="124" y="52"/>
                </a:lnTo>
                <a:lnTo>
                  <a:pt x="134" y="44"/>
                </a:lnTo>
                <a:lnTo>
                  <a:pt x="122" y="42"/>
                </a:lnTo>
                <a:lnTo>
                  <a:pt x="110" y="38"/>
                </a:lnTo>
                <a:lnTo>
                  <a:pt x="112" y="46"/>
                </a:lnTo>
                <a:lnTo>
                  <a:pt x="100" y="48"/>
                </a:lnTo>
                <a:lnTo>
                  <a:pt x="98" y="50"/>
                </a:lnTo>
                <a:lnTo>
                  <a:pt x="98" y="52"/>
                </a:lnTo>
                <a:lnTo>
                  <a:pt x="94" y="72"/>
                </a:lnTo>
                <a:lnTo>
                  <a:pt x="90" y="70"/>
                </a:lnTo>
                <a:lnTo>
                  <a:pt x="82" y="62"/>
                </a:lnTo>
                <a:lnTo>
                  <a:pt x="80" y="60"/>
                </a:lnTo>
                <a:lnTo>
                  <a:pt x="62" y="58"/>
                </a:lnTo>
                <a:lnTo>
                  <a:pt x="34" y="78"/>
                </a:lnTo>
                <a:close/>
                <a:moveTo>
                  <a:pt x="44" y="114"/>
                </a:moveTo>
                <a:lnTo>
                  <a:pt x="56" y="114"/>
                </a:lnTo>
                <a:lnTo>
                  <a:pt x="56" y="88"/>
                </a:lnTo>
                <a:lnTo>
                  <a:pt x="44" y="88"/>
                </a:lnTo>
                <a:lnTo>
                  <a:pt x="44" y="114"/>
                </a:lnTo>
                <a:close/>
                <a:moveTo>
                  <a:pt x="114" y="114"/>
                </a:moveTo>
                <a:lnTo>
                  <a:pt x="126" y="114"/>
                </a:lnTo>
                <a:lnTo>
                  <a:pt x="126" y="64"/>
                </a:lnTo>
                <a:lnTo>
                  <a:pt x="114" y="64"/>
                </a:lnTo>
                <a:lnTo>
                  <a:pt x="114" y="114"/>
                </a:lnTo>
                <a:close/>
                <a:moveTo>
                  <a:pt x="96" y="114"/>
                </a:moveTo>
                <a:lnTo>
                  <a:pt x="108" y="114"/>
                </a:lnTo>
                <a:lnTo>
                  <a:pt x="108" y="92"/>
                </a:lnTo>
                <a:lnTo>
                  <a:pt x="96" y="92"/>
                </a:lnTo>
                <a:lnTo>
                  <a:pt x="96" y="114"/>
                </a:lnTo>
                <a:close/>
                <a:moveTo>
                  <a:pt x="78" y="114"/>
                </a:moveTo>
                <a:lnTo>
                  <a:pt x="90" y="114"/>
                </a:lnTo>
                <a:lnTo>
                  <a:pt x="90" y="86"/>
                </a:lnTo>
                <a:lnTo>
                  <a:pt x="78" y="86"/>
                </a:lnTo>
                <a:lnTo>
                  <a:pt x="78" y="114"/>
                </a:lnTo>
                <a:close/>
                <a:moveTo>
                  <a:pt x="164" y="134"/>
                </a:moveTo>
                <a:lnTo>
                  <a:pt x="164" y="134"/>
                </a:lnTo>
                <a:lnTo>
                  <a:pt x="160" y="84"/>
                </a:lnTo>
                <a:lnTo>
                  <a:pt x="146" y="82"/>
                </a:lnTo>
                <a:lnTo>
                  <a:pt x="144" y="164"/>
                </a:lnTo>
                <a:lnTo>
                  <a:pt x="142" y="158"/>
                </a:lnTo>
                <a:lnTo>
                  <a:pt x="136" y="152"/>
                </a:lnTo>
                <a:lnTo>
                  <a:pt x="130" y="146"/>
                </a:lnTo>
                <a:lnTo>
                  <a:pt x="122" y="142"/>
                </a:lnTo>
                <a:lnTo>
                  <a:pt x="116" y="150"/>
                </a:lnTo>
                <a:lnTo>
                  <a:pt x="122" y="158"/>
                </a:lnTo>
                <a:lnTo>
                  <a:pt x="126" y="166"/>
                </a:lnTo>
                <a:lnTo>
                  <a:pt x="132" y="186"/>
                </a:lnTo>
                <a:lnTo>
                  <a:pt x="136" y="214"/>
                </a:lnTo>
                <a:lnTo>
                  <a:pt x="146" y="234"/>
                </a:lnTo>
                <a:lnTo>
                  <a:pt x="198" y="232"/>
                </a:lnTo>
                <a:lnTo>
                  <a:pt x="202" y="220"/>
                </a:lnTo>
                <a:lnTo>
                  <a:pt x="208" y="178"/>
                </a:lnTo>
                <a:lnTo>
                  <a:pt x="210" y="134"/>
                </a:lnTo>
                <a:lnTo>
                  <a:pt x="196" y="132"/>
                </a:lnTo>
                <a:lnTo>
                  <a:pt x="194" y="146"/>
                </a:lnTo>
                <a:lnTo>
                  <a:pt x="194" y="122"/>
                </a:lnTo>
                <a:lnTo>
                  <a:pt x="180" y="120"/>
                </a:lnTo>
                <a:lnTo>
                  <a:pt x="178" y="126"/>
                </a:lnTo>
                <a:lnTo>
                  <a:pt x="178" y="116"/>
                </a:lnTo>
                <a:lnTo>
                  <a:pt x="166" y="116"/>
                </a:lnTo>
                <a:lnTo>
                  <a:pt x="164" y="134"/>
                </a:lnTo>
                <a:close/>
                <a:moveTo>
                  <a:pt x="6" y="62"/>
                </a:moveTo>
                <a:lnTo>
                  <a:pt x="6" y="106"/>
                </a:lnTo>
                <a:lnTo>
                  <a:pt x="12" y="106"/>
                </a:lnTo>
                <a:lnTo>
                  <a:pt x="12" y="62"/>
                </a:lnTo>
                <a:lnTo>
                  <a:pt x="6" y="62"/>
                </a:lnTo>
                <a:close/>
              </a:path>
            </a:pathLst>
          </a:custGeom>
          <a:solidFill>
            <a:srgbClr val="DE1C09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ym typeface="+mn-lt"/>
            </a:endParaRPr>
          </a:p>
        </p:txBody>
      </p:sp>
      <p:grpSp>
        <p:nvGrpSpPr>
          <p:cNvPr id="263" name="组合 262" descr="D:\51PPT模板网\51pptmoban.com\图片.jpg"/>
          <p:cNvGrpSpPr/>
          <p:nvPr/>
        </p:nvGrpSpPr>
        <p:grpSpPr>
          <a:xfrm>
            <a:off x="9165250" y="3671850"/>
            <a:ext cx="446894" cy="385085"/>
            <a:chOff x="-2352251" y="-3298652"/>
            <a:chExt cx="3340101" cy="2878139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</p:grpSpPr>
        <p:sp>
          <p:nvSpPr>
            <p:cNvPr id="264" name="任意多边形 263"/>
            <p:cNvSpPr/>
            <p:nvPr/>
          </p:nvSpPr>
          <p:spPr>
            <a:xfrm rot="900000">
              <a:off x="-1388638" y="-3298652"/>
              <a:ext cx="1852612" cy="925513"/>
            </a:xfrm>
            <a:custGeom>
              <a:avLst/>
              <a:gdLst>
                <a:gd name="connsiteX0" fmla="*/ 1213505 w 1391850"/>
                <a:gd name="connsiteY0" fmla="*/ 0 h 696292"/>
                <a:gd name="connsiteX1" fmla="*/ 1391850 w 1391850"/>
                <a:gd name="connsiteY1" fmla="*/ 680523 h 696292"/>
                <a:gd name="connsiteX2" fmla="*/ 664395 w 1391850"/>
                <a:gd name="connsiteY2" fmla="*/ 679784 h 696292"/>
                <a:gd name="connsiteX3" fmla="*/ 810270 w 1391850"/>
                <a:gd name="connsiteY3" fmla="*/ 476062 h 696292"/>
                <a:gd name="connsiteX4" fmla="*/ 0 w 1391850"/>
                <a:gd name="connsiteY4" fmla="*/ 696292 h 696292"/>
                <a:gd name="connsiteX5" fmla="*/ 1084978 w 1391850"/>
                <a:gd name="connsiteY5" fmla="*/ 149640 h 69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850" h="696292">
                  <a:moveTo>
                    <a:pt x="1213505" y="0"/>
                  </a:moveTo>
                  <a:lnTo>
                    <a:pt x="1391850" y="680523"/>
                  </a:lnTo>
                  <a:lnTo>
                    <a:pt x="664395" y="679784"/>
                  </a:lnTo>
                  <a:lnTo>
                    <a:pt x="810270" y="476062"/>
                  </a:lnTo>
                  <a:cubicBezTo>
                    <a:pt x="711564" y="424684"/>
                    <a:pt x="364296" y="301346"/>
                    <a:pt x="0" y="696292"/>
                  </a:cubicBezTo>
                  <a:cubicBezTo>
                    <a:pt x="100779" y="106417"/>
                    <a:pt x="733669" y="-15667"/>
                    <a:pt x="1084978" y="149640"/>
                  </a:cubicBezTo>
                  <a:close/>
                </a:path>
              </a:pathLst>
            </a:custGeom>
            <a:solidFill>
              <a:srgbClr val="DE1C09"/>
            </a:solidFill>
            <a:ln>
              <a:solidFill>
                <a:srgbClr val="DE1C09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65" name="任意多边形 264"/>
            <p:cNvSpPr/>
            <p:nvPr/>
          </p:nvSpPr>
          <p:spPr>
            <a:xfrm rot="8100000">
              <a:off x="-864762" y="-1347612"/>
              <a:ext cx="1852612" cy="927099"/>
            </a:xfrm>
            <a:custGeom>
              <a:avLst/>
              <a:gdLst>
                <a:gd name="connsiteX0" fmla="*/ 1213505 w 1391850"/>
                <a:gd name="connsiteY0" fmla="*/ 0 h 696292"/>
                <a:gd name="connsiteX1" fmla="*/ 1391850 w 1391850"/>
                <a:gd name="connsiteY1" fmla="*/ 680523 h 696292"/>
                <a:gd name="connsiteX2" fmla="*/ 664395 w 1391850"/>
                <a:gd name="connsiteY2" fmla="*/ 679784 h 696292"/>
                <a:gd name="connsiteX3" fmla="*/ 810270 w 1391850"/>
                <a:gd name="connsiteY3" fmla="*/ 476062 h 696292"/>
                <a:gd name="connsiteX4" fmla="*/ 0 w 1391850"/>
                <a:gd name="connsiteY4" fmla="*/ 696292 h 696292"/>
                <a:gd name="connsiteX5" fmla="*/ 1084978 w 1391850"/>
                <a:gd name="connsiteY5" fmla="*/ 149640 h 69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850" h="696292">
                  <a:moveTo>
                    <a:pt x="1213505" y="0"/>
                  </a:moveTo>
                  <a:lnTo>
                    <a:pt x="1391850" y="680523"/>
                  </a:lnTo>
                  <a:lnTo>
                    <a:pt x="664395" y="679784"/>
                  </a:lnTo>
                  <a:lnTo>
                    <a:pt x="810270" y="476062"/>
                  </a:lnTo>
                  <a:cubicBezTo>
                    <a:pt x="711564" y="424684"/>
                    <a:pt x="364296" y="301346"/>
                    <a:pt x="0" y="696292"/>
                  </a:cubicBezTo>
                  <a:cubicBezTo>
                    <a:pt x="100779" y="106417"/>
                    <a:pt x="733669" y="-15667"/>
                    <a:pt x="1084978" y="149640"/>
                  </a:cubicBezTo>
                  <a:close/>
                </a:path>
              </a:pathLst>
            </a:custGeom>
            <a:solidFill>
              <a:srgbClr val="DE1C09"/>
            </a:solidFill>
            <a:ln>
              <a:solidFill>
                <a:srgbClr val="DE1C09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66" name="任意多边形 265"/>
            <p:cNvSpPr/>
            <p:nvPr/>
          </p:nvSpPr>
          <p:spPr>
            <a:xfrm rot="15300000">
              <a:off x="-2815800" y="-1871487"/>
              <a:ext cx="1852612" cy="925513"/>
            </a:xfrm>
            <a:custGeom>
              <a:avLst/>
              <a:gdLst>
                <a:gd name="connsiteX0" fmla="*/ 1213505 w 1391850"/>
                <a:gd name="connsiteY0" fmla="*/ 0 h 696292"/>
                <a:gd name="connsiteX1" fmla="*/ 1391850 w 1391850"/>
                <a:gd name="connsiteY1" fmla="*/ 680523 h 696292"/>
                <a:gd name="connsiteX2" fmla="*/ 664395 w 1391850"/>
                <a:gd name="connsiteY2" fmla="*/ 679784 h 696292"/>
                <a:gd name="connsiteX3" fmla="*/ 810270 w 1391850"/>
                <a:gd name="connsiteY3" fmla="*/ 476062 h 696292"/>
                <a:gd name="connsiteX4" fmla="*/ 0 w 1391850"/>
                <a:gd name="connsiteY4" fmla="*/ 696292 h 696292"/>
                <a:gd name="connsiteX5" fmla="*/ 1084978 w 1391850"/>
                <a:gd name="connsiteY5" fmla="*/ 149640 h 69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850" h="696292">
                  <a:moveTo>
                    <a:pt x="1213505" y="0"/>
                  </a:moveTo>
                  <a:lnTo>
                    <a:pt x="1391850" y="680523"/>
                  </a:lnTo>
                  <a:lnTo>
                    <a:pt x="664395" y="679784"/>
                  </a:lnTo>
                  <a:lnTo>
                    <a:pt x="810270" y="476062"/>
                  </a:lnTo>
                  <a:cubicBezTo>
                    <a:pt x="711564" y="424684"/>
                    <a:pt x="364296" y="301346"/>
                    <a:pt x="0" y="696292"/>
                  </a:cubicBezTo>
                  <a:cubicBezTo>
                    <a:pt x="100779" y="106417"/>
                    <a:pt x="733669" y="-15667"/>
                    <a:pt x="1084978" y="149640"/>
                  </a:cubicBezTo>
                  <a:close/>
                </a:path>
              </a:pathLst>
            </a:custGeom>
            <a:solidFill>
              <a:srgbClr val="DE1C09"/>
            </a:solidFill>
            <a:ln>
              <a:solidFill>
                <a:srgbClr val="DE1C09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B4DFD0F-C09C-36C9-6C38-A19A7E31BDE0}"/>
              </a:ext>
            </a:extLst>
          </p:cNvPr>
          <p:cNvGrpSpPr/>
          <p:nvPr/>
        </p:nvGrpSpPr>
        <p:grpSpPr>
          <a:xfrm>
            <a:off x="1685328" y="3413760"/>
            <a:ext cx="2235567" cy="2200105"/>
            <a:chOff x="649026" y="1863097"/>
            <a:chExt cx="2235567" cy="220010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F9F124F-1DE8-031A-03C7-99260DCCBB24}"/>
                </a:ext>
              </a:extLst>
            </p:cNvPr>
            <p:cNvSpPr txBox="1"/>
            <p:nvPr/>
          </p:nvSpPr>
          <p:spPr>
            <a:xfrm>
              <a:off x="815200" y="3299916"/>
              <a:ext cx="1903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9A3B578-B707-68D7-7407-B48BF9C87725}"/>
                </a:ext>
              </a:extLst>
            </p:cNvPr>
            <p:cNvSpPr txBox="1"/>
            <p:nvPr/>
          </p:nvSpPr>
          <p:spPr>
            <a:xfrm>
              <a:off x="649026" y="1863097"/>
              <a:ext cx="22355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967452D-63CF-0CAC-086C-EB848BDB3D63}"/>
              </a:ext>
            </a:extLst>
          </p:cNvPr>
          <p:cNvGrpSpPr/>
          <p:nvPr/>
        </p:nvGrpSpPr>
        <p:grpSpPr>
          <a:xfrm>
            <a:off x="6096000" y="3413760"/>
            <a:ext cx="2235567" cy="2200105"/>
            <a:chOff x="649026" y="1863097"/>
            <a:chExt cx="2235567" cy="220010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0AEE3F3-60B9-62D1-8B22-8F4E4CE4A824}"/>
                </a:ext>
              </a:extLst>
            </p:cNvPr>
            <p:cNvSpPr txBox="1"/>
            <p:nvPr/>
          </p:nvSpPr>
          <p:spPr>
            <a:xfrm>
              <a:off x="815200" y="3299916"/>
              <a:ext cx="1903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09970C1-BF5C-1F02-7431-F2033EAE2823}"/>
                </a:ext>
              </a:extLst>
            </p:cNvPr>
            <p:cNvSpPr txBox="1"/>
            <p:nvPr/>
          </p:nvSpPr>
          <p:spPr>
            <a:xfrm>
              <a:off x="649026" y="1863097"/>
              <a:ext cx="22355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DF3583A-B921-A7D6-5170-D2B377AD5942}"/>
              </a:ext>
            </a:extLst>
          </p:cNvPr>
          <p:cNvGrpSpPr/>
          <p:nvPr/>
        </p:nvGrpSpPr>
        <p:grpSpPr>
          <a:xfrm>
            <a:off x="3892780" y="1198026"/>
            <a:ext cx="2235567" cy="2266098"/>
            <a:chOff x="649026" y="181774"/>
            <a:chExt cx="2235567" cy="226609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118A719-34FA-C14A-76AD-EFDB67FA5B3B}"/>
                </a:ext>
              </a:extLst>
            </p:cNvPr>
            <p:cNvSpPr txBox="1"/>
            <p:nvPr/>
          </p:nvSpPr>
          <p:spPr>
            <a:xfrm>
              <a:off x="815200" y="181774"/>
              <a:ext cx="1903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2F70FE9-4AFA-77C0-7267-88CAEF4BFF41}"/>
                </a:ext>
              </a:extLst>
            </p:cNvPr>
            <p:cNvSpPr txBox="1"/>
            <p:nvPr/>
          </p:nvSpPr>
          <p:spPr>
            <a:xfrm>
              <a:off x="649026" y="1863097"/>
              <a:ext cx="22355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3975472-D156-AE04-2635-773A2BF741F4}"/>
              </a:ext>
            </a:extLst>
          </p:cNvPr>
          <p:cNvGrpSpPr/>
          <p:nvPr/>
        </p:nvGrpSpPr>
        <p:grpSpPr>
          <a:xfrm>
            <a:off x="8270913" y="1198026"/>
            <a:ext cx="2235567" cy="2266098"/>
            <a:chOff x="649026" y="181774"/>
            <a:chExt cx="2235567" cy="226609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3E4BDB8-A864-557F-8019-068D2A6E4C5F}"/>
                </a:ext>
              </a:extLst>
            </p:cNvPr>
            <p:cNvSpPr txBox="1"/>
            <p:nvPr/>
          </p:nvSpPr>
          <p:spPr>
            <a:xfrm>
              <a:off x="815200" y="181774"/>
              <a:ext cx="19032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7830D37-4F56-3044-C704-4E2C86425107}"/>
                </a:ext>
              </a:extLst>
            </p:cNvPr>
            <p:cNvSpPr txBox="1"/>
            <p:nvPr/>
          </p:nvSpPr>
          <p:spPr>
            <a:xfrm>
              <a:off x="649026" y="1863097"/>
              <a:ext cx="22355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  <a:endParaRPr lang="en-US" altLang="zh-CN" dirty="0">
                <a:sym typeface="HarmonyOS Sans SC Light" panose="00000400000000000000" pitchFamily="2" charset="-122"/>
              </a:endParaRPr>
            </a:p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889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8CAA286-8B95-AFF1-C9D4-D6AF2A24F9D5}"/>
              </a:ext>
            </a:extLst>
          </p:cNvPr>
          <p:cNvSpPr/>
          <p:nvPr/>
        </p:nvSpPr>
        <p:spPr>
          <a:xfrm>
            <a:off x="3330271" y="435427"/>
            <a:ext cx="5095325" cy="6509657"/>
          </a:xfrm>
          <a:custGeom>
            <a:avLst/>
            <a:gdLst>
              <a:gd name="connsiteX0" fmla="*/ 3012472 w 5095325"/>
              <a:gd name="connsiteY0" fmla="*/ 0 h 6509657"/>
              <a:gd name="connsiteX1" fmla="*/ 3984929 w 5095325"/>
              <a:gd name="connsiteY1" fmla="*/ 1190171 h 6509657"/>
              <a:gd name="connsiteX2" fmla="*/ 3128586 w 5095325"/>
              <a:gd name="connsiteY2" fmla="*/ 2902857 h 6509657"/>
              <a:gd name="connsiteX3" fmla="*/ 4275215 w 5095325"/>
              <a:gd name="connsiteY3" fmla="*/ 5529943 h 6509657"/>
              <a:gd name="connsiteX4" fmla="*/ 5039270 w 5095325"/>
              <a:gd name="connsiteY4" fmla="*/ 6460686 h 6509657"/>
              <a:gd name="connsiteX5" fmla="*/ 5095325 w 5095325"/>
              <a:gd name="connsiteY5" fmla="*/ 6509657 h 6509657"/>
              <a:gd name="connsiteX6" fmla="*/ 0 w 5095325"/>
              <a:gd name="connsiteY6" fmla="*/ 6509657 h 6509657"/>
              <a:gd name="connsiteX7" fmla="*/ 19134 w 5095325"/>
              <a:gd name="connsiteY7" fmla="*/ 6493888 h 6509657"/>
              <a:gd name="connsiteX8" fmla="*/ 1865843 w 5095325"/>
              <a:gd name="connsiteY8" fmla="*/ 4557486 h 6509657"/>
              <a:gd name="connsiteX9" fmla="*/ 1749729 w 5095325"/>
              <a:gd name="connsiteY9" fmla="*/ 2554514 h 6509657"/>
              <a:gd name="connsiteX10" fmla="*/ 3172129 w 5095325"/>
              <a:gd name="connsiteY10" fmla="*/ 1146628 h 6509657"/>
              <a:gd name="connsiteX11" fmla="*/ 3012472 w 5095325"/>
              <a:gd name="connsiteY11" fmla="*/ 0 h 650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95325" h="6509657">
                <a:moveTo>
                  <a:pt x="3012472" y="0"/>
                </a:moveTo>
                <a:cubicBezTo>
                  <a:pt x="3336624" y="396724"/>
                  <a:pt x="3965577" y="706362"/>
                  <a:pt x="3984929" y="1190171"/>
                </a:cubicBezTo>
                <a:cubicBezTo>
                  <a:pt x="4004281" y="1673980"/>
                  <a:pt x="3080205" y="2179562"/>
                  <a:pt x="3128586" y="2902857"/>
                </a:cubicBezTo>
                <a:cubicBezTo>
                  <a:pt x="3176967" y="3626152"/>
                  <a:pt x="3878491" y="4871962"/>
                  <a:pt x="4275215" y="5529943"/>
                </a:cubicBezTo>
                <a:cubicBezTo>
                  <a:pt x="4523168" y="5941181"/>
                  <a:pt x="4779625" y="6224852"/>
                  <a:pt x="5039270" y="6460686"/>
                </a:cubicBezTo>
                <a:lnTo>
                  <a:pt x="5095325" y="6509657"/>
                </a:lnTo>
                <a:lnTo>
                  <a:pt x="0" y="6509657"/>
                </a:lnTo>
                <a:lnTo>
                  <a:pt x="19134" y="6493888"/>
                </a:lnTo>
                <a:cubicBezTo>
                  <a:pt x="818754" y="5831058"/>
                  <a:pt x="1563160" y="5173436"/>
                  <a:pt x="1865843" y="4557486"/>
                </a:cubicBezTo>
                <a:cubicBezTo>
                  <a:pt x="2211767" y="3853543"/>
                  <a:pt x="1532015" y="3122990"/>
                  <a:pt x="1749729" y="2554514"/>
                </a:cubicBezTo>
                <a:cubicBezTo>
                  <a:pt x="1967443" y="1986038"/>
                  <a:pt x="2961672" y="1572380"/>
                  <a:pt x="3172129" y="1146628"/>
                </a:cubicBezTo>
                <a:cubicBezTo>
                  <a:pt x="3382586" y="720876"/>
                  <a:pt x="3197529" y="360438"/>
                  <a:pt x="3012472" y="0"/>
                </a:cubicBezTo>
                <a:close/>
              </a:path>
            </a:pathLst>
          </a:custGeom>
          <a:solidFill>
            <a:srgbClr val="DE1C0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5858505-0432-0C4F-D001-9EA9F2AEF2BD}"/>
              </a:ext>
            </a:extLst>
          </p:cNvPr>
          <p:cNvGrpSpPr/>
          <p:nvPr/>
        </p:nvGrpSpPr>
        <p:grpSpPr>
          <a:xfrm>
            <a:off x="7602896" y="4461610"/>
            <a:ext cx="2859096" cy="863692"/>
            <a:chOff x="-94764" y="1859364"/>
            <a:chExt cx="2859096" cy="86369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7D04C40-0834-D416-14C1-AD10D63F3C7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573352A-DCEE-0637-AFF2-834054093414}"/>
                </a:ext>
              </a:extLst>
            </p:cNvPr>
            <p:cNvSpPr txBox="1"/>
            <p:nvPr/>
          </p:nvSpPr>
          <p:spPr>
            <a:xfrm>
              <a:off x="-94764" y="18593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9FC3F65-827C-7406-38EA-74BF4CEFF798}"/>
              </a:ext>
            </a:extLst>
          </p:cNvPr>
          <p:cNvGrpSpPr/>
          <p:nvPr/>
        </p:nvGrpSpPr>
        <p:grpSpPr>
          <a:xfrm>
            <a:off x="2146887" y="1874042"/>
            <a:ext cx="2876409" cy="834664"/>
            <a:chOff x="-94764" y="1888392"/>
            <a:chExt cx="2876409" cy="83466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CF7299B-661D-3A40-1782-0040FF3252A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29F2B0B-CE5D-FB59-4305-E136CC178392}"/>
                </a:ext>
              </a:extLst>
            </p:cNvPr>
            <p:cNvSpPr txBox="1"/>
            <p:nvPr/>
          </p:nvSpPr>
          <p:spPr>
            <a:xfrm>
              <a:off x="546078" y="18883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79DD723-9ADA-48AA-04B8-5B2138F8BEFC}"/>
              </a:ext>
            </a:extLst>
          </p:cNvPr>
          <p:cNvCxnSpPr/>
          <p:nvPr/>
        </p:nvCxnSpPr>
        <p:spPr>
          <a:xfrm>
            <a:off x="2706742" y="2183811"/>
            <a:ext cx="317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EE2EF0D-F872-8FAD-00DB-FCC0B741FF37}"/>
              </a:ext>
            </a:extLst>
          </p:cNvPr>
          <p:cNvGrpSpPr/>
          <p:nvPr/>
        </p:nvGrpSpPr>
        <p:grpSpPr>
          <a:xfrm>
            <a:off x="1772703" y="3626946"/>
            <a:ext cx="2876409" cy="834664"/>
            <a:chOff x="-94764" y="1888392"/>
            <a:chExt cx="2876409" cy="83466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B5A17CD-746F-E92E-6160-62120ECB945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862441B-9764-86BC-BDDD-B803751AF856}"/>
                </a:ext>
              </a:extLst>
            </p:cNvPr>
            <p:cNvSpPr txBox="1"/>
            <p:nvPr/>
          </p:nvSpPr>
          <p:spPr>
            <a:xfrm>
              <a:off x="546078" y="188839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9FC1ABF-35FA-FE55-281F-CC5CE4CD1B10}"/>
              </a:ext>
            </a:extLst>
          </p:cNvPr>
          <p:cNvCxnSpPr/>
          <p:nvPr/>
        </p:nvCxnSpPr>
        <p:spPr>
          <a:xfrm>
            <a:off x="2332558" y="3936715"/>
            <a:ext cx="317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13D94CE-7AF1-1BAB-C72B-40F932DF270C}"/>
              </a:ext>
            </a:extLst>
          </p:cNvPr>
          <p:cNvCxnSpPr/>
          <p:nvPr/>
        </p:nvCxnSpPr>
        <p:spPr>
          <a:xfrm>
            <a:off x="6430351" y="4784235"/>
            <a:ext cx="317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A28801D-44F2-992A-7DEC-431B10F3C884}"/>
              </a:ext>
            </a:extLst>
          </p:cNvPr>
          <p:cNvGrpSpPr/>
          <p:nvPr/>
        </p:nvGrpSpPr>
        <p:grpSpPr>
          <a:xfrm>
            <a:off x="7441949" y="2708706"/>
            <a:ext cx="2859096" cy="863692"/>
            <a:chOff x="-94764" y="1859364"/>
            <a:chExt cx="2859096" cy="86369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375ADE1-ADF6-7F51-7BF7-1B35A0BCD3B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14205F7-CB8C-4DD1-B93D-D0D5C62000B8}"/>
                </a:ext>
              </a:extLst>
            </p:cNvPr>
            <p:cNvSpPr txBox="1"/>
            <p:nvPr/>
          </p:nvSpPr>
          <p:spPr>
            <a:xfrm>
              <a:off x="-94764" y="18593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19F6FE1-AFC2-AA5B-4D51-F53523CDAEE7}"/>
              </a:ext>
            </a:extLst>
          </p:cNvPr>
          <p:cNvCxnSpPr/>
          <p:nvPr/>
        </p:nvCxnSpPr>
        <p:spPr>
          <a:xfrm>
            <a:off x="6269404" y="3031331"/>
            <a:ext cx="317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7604CB97-CF22-FB0E-45B8-18B65000F06A}"/>
              </a:ext>
            </a:extLst>
          </p:cNvPr>
          <p:cNvSpPr txBox="1"/>
          <p:nvPr/>
        </p:nvSpPr>
        <p:spPr>
          <a:xfrm>
            <a:off x="5315691" y="4617742"/>
            <a:ext cx="5982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blipFill>
                  <a:blip r:embed="rId3"/>
                  <a:tile tx="0" ty="0" sx="100000" sy="100000" flip="none" algn="tl"/>
                </a:blipFill>
                <a:effectLst>
                  <a:reflection blurRad="6350" stA="9000" endPos="26000" dist="50800" dir="5400000" sy="-100000" algn="bl" rotWithShape="0"/>
                </a:effectLst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3269FC9-B9B2-22BD-527B-B4D0B48928B2}"/>
              </a:ext>
            </a:extLst>
          </p:cNvPr>
          <p:cNvSpPr txBox="1"/>
          <p:nvPr/>
        </p:nvSpPr>
        <p:spPr>
          <a:xfrm>
            <a:off x="5930456" y="3685746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blipFill>
                  <a:blip r:embed="rId3"/>
                  <a:tile tx="0" ty="0" sx="100000" sy="100000" flip="none" algn="tl"/>
                </a:blipFill>
                <a:effectLst>
                  <a:reflection blurRad="6350" stA="9000" endPos="26000" dist="50800" dir="5400000" sy="-100000" algn="bl" rotWithShape="0"/>
                </a:effectLst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B7EA8DA-5100-D78C-8887-DA15BBCC9FE4}"/>
              </a:ext>
            </a:extLst>
          </p:cNvPr>
          <p:cNvSpPr txBox="1"/>
          <p:nvPr/>
        </p:nvSpPr>
        <p:spPr>
          <a:xfrm>
            <a:off x="5104573" y="2798532"/>
            <a:ext cx="649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blipFill>
                  <a:blip r:embed="rId3"/>
                  <a:tile tx="0" ty="0" sx="100000" sy="100000" flip="none" algn="tl"/>
                </a:blipFill>
                <a:effectLst>
                  <a:reflection blurRad="6350" stA="9000" endPos="26000" dist="50800" dir="5400000" sy="-100000" algn="bl" rotWithShape="0"/>
                </a:effectLst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81104CB-D273-9A51-52E6-DE61C278BB9C}"/>
              </a:ext>
            </a:extLst>
          </p:cNvPr>
          <p:cNvSpPr txBox="1"/>
          <p:nvPr/>
        </p:nvSpPr>
        <p:spPr>
          <a:xfrm>
            <a:off x="6074908" y="1985414"/>
            <a:ext cx="654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blipFill>
                  <a:blip r:embed="rId3"/>
                  <a:tile tx="0" ty="0" sx="100000" sy="100000" flip="none" algn="tl"/>
                </a:blipFill>
                <a:effectLst>
                  <a:reflection blurRad="6350" stA="9000" endPos="26000" dist="50800" dir="5400000" sy="-100000" algn="bl" rotWithShape="0"/>
                </a:effectLst>
                <a:latin typeface="阿里汉仪智能黑体" panose="00020600040101010101" pitchFamily="18" charset="-122"/>
                <a:ea typeface="阿里汉仪智能黑体" panose="00020600040101010101" pitchFamily="18" charset="-122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892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067068B8-0720-C6C3-92A7-173E1EA48BD7}"/>
              </a:ext>
            </a:extLst>
          </p:cNvPr>
          <p:cNvSpPr/>
          <p:nvPr/>
        </p:nvSpPr>
        <p:spPr>
          <a:xfrm rot="18004988">
            <a:off x="5113143" y="784362"/>
            <a:ext cx="3148229" cy="2880153"/>
          </a:xfrm>
          <a:custGeom>
            <a:avLst/>
            <a:gdLst>
              <a:gd name="connsiteX0" fmla="*/ 0 w 1752600"/>
              <a:gd name="connsiteY0" fmla="*/ 0 h 619125"/>
              <a:gd name="connsiteX1" fmla="*/ 1752600 w 1752600"/>
              <a:gd name="connsiteY1" fmla="*/ 447675 h 619125"/>
              <a:gd name="connsiteX2" fmla="*/ 1504950 w 1752600"/>
              <a:gd name="connsiteY2" fmla="*/ 528637 h 619125"/>
              <a:gd name="connsiteX3" fmla="*/ 1657350 w 1752600"/>
              <a:gd name="connsiteY3" fmla="*/ 619125 h 619125"/>
              <a:gd name="connsiteX4" fmla="*/ 0 w 1752600"/>
              <a:gd name="connsiteY4" fmla="*/ 0 h 619125"/>
              <a:gd name="connsiteX0" fmla="*/ 0 w 1752600"/>
              <a:gd name="connsiteY0" fmla="*/ 62082 h 681207"/>
              <a:gd name="connsiteX1" fmla="*/ 1752600 w 1752600"/>
              <a:gd name="connsiteY1" fmla="*/ 509757 h 681207"/>
              <a:gd name="connsiteX2" fmla="*/ 1504950 w 1752600"/>
              <a:gd name="connsiteY2" fmla="*/ 590719 h 681207"/>
              <a:gd name="connsiteX3" fmla="*/ 1657350 w 1752600"/>
              <a:gd name="connsiteY3" fmla="*/ 681207 h 681207"/>
              <a:gd name="connsiteX4" fmla="*/ 0 w 1752600"/>
              <a:gd name="connsiteY4" fmla="*/ 62082 h 681207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76156"/>
              <a:gd name="connsiteX1" fmla="*/ 1752600 w 1752600"/>
              <a:gd name="connsiteY1" fmla="*/ 494256 h 676156"/>
              <a:gd name="connsiteX2" fmla="*/ 1504950 w 1752600"/>
              <a:gd name="connsiteY2" fmla="*/ 575218 h 676156"/>
              <a:gd name="connsiteX3" fmla="*/ 1657350 w 1752600"/>
              <a:gd name="connsiteY3" fmla="*/ 665706 h 676156"/>
              <a:gd name="connsiteX4" fmla="*/ 0 w 1752600"/>
              <a:gd name="connsiteY4" fmla="*/ 46581 h 676156"/>
              <a:gd name="connsiteX0" fmla="*/ 0 w 1752600"/>
              <a:gd name="connsiteY0" fmla="*/ 46581 h 673539"/>
              <a:gd name="connsiteX1" fmla="*/ 1752600 w 1752600"/>
              <a:gd name="connsiteY1" fmla="*/ 494256 h 673539"/>
              <a:gd name="connsiteX2" fmla="*/ 1504950 w 1752600"/>
              <a:gd name="connsiteY2" fmla="*/ 575218 h 673539"/>
              <a:gd name="connsiteX3" fmla="*/ 1657350 w 1752600"/>
              <a:gd name="connsiteY3" fmla="*/ 665706 h 673539"/>
              <a:gd name="connsiteX4" fmla="*/ 0 w 1752600"/>
              <a:gd name="connsiteY4" fmla="*/ 46581 h 673539"/>
              <a:gd name="connsiteX0" fmla="*/ 0 w 1752600"/>
              <a:gd name="connsiteY0" fmla="*/ 46581 h 672797"/>
              <a:gd name="connsiteX1" fmla="*/ 1752600 w 1752600"/>
              <a:gd name="connsiteY1" fmla="*/ 494256 h 672797"/>
              <a:gd name="connsiteX2" fmla="*/ 1504950 w 1752600"/>
              <a:gd name="connsiteY2" fmla="*/ 575218 h 672797"/>
              <a:gd name="connsiteX3" fmla="*/ 1657350 w 1752600"/>
              <a:gd name="connsiteY3" fmla="*/ 665706 h 672797"/>
              <a:gd name="connsiteX4" fmla="*/ 0 w 1752600"/>
              <a:gd name="connsiteY4" fmla="*/ 46581 h 672797"/>
              <a:gd name="connsiteX0" fmla="*/ 0 w 1752600"/>
              <a:gd name="connsiteY0" fmla="*/ 46581 h 672774"/>
              <a:gd name="connsiteX1" fmla="*/ 1752600 w 1752600"/>
              <a:gd name="connsiteY1" fmla="*/ 494256 h 672774"/>
              <a:gd name="connsiteX2" fmla="*/ 1504950 w 1752600"/>
              <a:gd name="connsiteY2" fmla="*/ 575218 h 672774"/>
              <a:gd name="connsiteX3" fmla="*/ 1657350 w 1752600"/>
              <a:gd name="connsiteY3" fmla="*/ 665706 h 672774"/>
              <a:gd name="connsiteX4" fmla="*/ 0 w 1752600"/>
              <a:gd name="connsiteY4" fmla="*/ 46581 h 672774"/>
              <a:gd name="connsiteX0" fmla="*/ 0 w 1752600"/>
              <a:gd name="connsiteY0" fmla="*/ 46581 h 673895"/>
              <a:gd name="connsiteX1" fmla="*/ 1752600 w 1752600"/>
              <a:gd name="connsiteY1" fmla="*/ 494256 h 673895"/>
              <a:gd name="connsiteX2" fmla="*/ 1504950 w 1752600"/>
              <a:gd name="connsiteY2" fmla="*/ 575218 h 673895"/>
              <a:gd name="connsiteX3" fmla="*/ 1657350 w 1752600"/>
              <a:gd name="connsiteY3" fmla="*/ 665706 h 673895"/>
              <a:gd name="connsiteX4" fmla="*/ 0 w 1752600"/>
              <a:gd name="connsiteY4" fmla="*/ 46581 h 67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673895">
                <a:moveTo>
                  <a:pt x="0" y="46581"/>
                </a:moveTo>
                <a:cubicBezTo>
                  <a:pt x="889000" y="-197101"/>
                  <a:pt x="1196975" y="599825"/>
                  <a:pt x="1752600" y="494256"/>
                </a:cubicBezTo>
                <a:cubicBezTo>
                  <a:pt x="1703388" y="559343"/>
                  <a:pt x="1587500" y="545850"/>
                  <a:pt x="1504950" y="575218"/>
                </a:cubicBezTo>
                <a:cubicBezTo>
                  <a:pt x="1529556" y="607763"/>
                  <a:pt x="1627981" y="628400"/>
                  <a:pt x="1657350" y="665706"/>
                </a:cubicBezTo>
                <a:cubicBezTo>
                  <a:pt x="773906" y="756987"/>
                  <a:pt x="714374" y="55313"/>
                  <a:pt x="0" y="46581"/>
                </a:cubicBezTo>
                <a:close/>
              </a:path>
            </a:pathLst>
          </a:custGeom>
          <a:gradFill flip="none" rotWithShape="1">
            <a:gsLst>
              <a:gs pos="61000">
                <a:srgbClr val="FF0000">
                  <a:alpha val="0"/>
                </a:srgbClr>
              </a:gs>
              <a:gs pos="19000">
                <a:schemeClr val="accent2">
                  <a:lumMod val="20000"/>
                  <a:lumOff val="80000"/>
                </a:schemeClr>
              </a:gs>
            </a:gsLst>
            <a:lin ang="10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7BADE298-E3F9-721E-A380-8E47D70B4457}"/>
              </a:ext>
            </a:extLst>
          </p:cNvPr>
          <p:cNvSpPr/>
          <p:nvPr/>
        </p:nvSpPr>
        <p:spPr>
          <a:xfrm>
            <a:off x="3223762" y="2372650"/>
            <a:ext cx="3829840" cy="1310802"/>
          </a:xfrm>
          <a:custGeom>
            <a:avLst/>
            <a:gdLst>
              <a:gd name="connsiteX0" fmla="*/ 0 w 1362075"/>
              <a:gd name="connsiteY0" fmla="*/ 109537 h 228600"/>
              <a:gd name="connsiteX1" fmla="*/ 1362075 w 1362075"/>
              <a:gd name="connsiteY1" fmla="*/ 0 h 228600"/>
              <a:gd name="connsiteX2" fmla="*/ 142875 w 1362075"/>
              <a:gd name="connsiteY2" fmla="*/ 228600 h 228600"/>
              <a:gd name="connsiteX3" fmla="*/ 161925 w 1362075"/>
              <a:gd name="connsiteY3" fmla="*/ 28575 h 228600"/>
              <a:gd name="connsiteX4" fmla="*/ 0 w 1362075"/>
              <a:gd name="connsiteY4" fmla="*/ 109537 h 228600"/>
              <a:gd name="connsiteX0" fmla="*/ 0 w 1362075"/>
              <a:gd name="connsiteY0" fmla="*/ 259793 h 378856"/>
              <a:gd name="connsiteX1" fmla="*/ 1362075 w 1362075"/>
              <a:gd name="connsiteY1" fmla="*/ 150256 h 378856"/>
              <a:gd name="connsiteX2" fmla="*/ 142875 w 1362075"/>
              <a:gd name="connsiteY2" fmla="*/ 378856 h 378856"/>
              <a:gd name="connsiteX3" fmla="*/ 161925 w 1362075"/>
              <a:gd name="connsiteY3" fmla="*/ 178831 h 378856"/>
              <a:gd name="connsiteX4" fmla="*/ 0 w 1362075"/>
              <a:gd name="connsiteY4" fmla="*/ 259793 h 378856"/>
              <a:gd name="connsiteX0" fmla="*/ 0 w 1362075"/>
              <a:gd name="connsiteY0" fmla="*/ 263560 h 382623"/>
              <a:gd name="connsiteX1" fmla="*/ 1362075 w 1362075"/>
              <a:gd name="connsiteY1" fmla="*/ 154023 h 382623"/>
              <a:gd name="connsiteX2" fmla="*/ 142875 w 1362075"/>
              <a:gd name="connsiteY2" fmla="*/ 382623 h 382623"/>
              <a:gd name="connsiteX3" fmla="*/ 161925 w 1362075"/>
              <a:gd name="connsiteY3" fmla="*/ 182598 h 382623"/>
              <a:gd name="connsiteX4" fmla="*/ 0 w 1362075"/>
              <a:gd name="connsiteY4" fmla="*/ 263560 h 382623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403546">
                <a:moveTo>
                  <a:pt x="0" y="284483"/>
                </a:moveTo>
                <a:cubicBezTo>
                  <a:pt x="332581" y="-297336"/>
                  <a:pt x="974725" y="197170"/>
                  <a:pt x="1362075" y="174946"/>
                </a:cubicBezTo>
                <a:cubicBezTo>
                  <a:pt x="798513" y="424977"/>
                  <a:pt x="432593" y="96364"/>
                  <a:pt x="142875" y="403546"/>
                </a:cubicBezTo>
                <a:cubicBezTo>
                  <a:pt x="106362" y="332109"/>
                  <a:pt x="134144" y="265433"/>
                  <a:pt x="161925" y="203521"/>
                </a:cubicBezTo>
                <a:cubicBezTo>
                  <a:pt x="103187" y="211458"/>
                  <a:pt x="53975" y="243208"/>
                  <a:pt x="0" y="284483"/>
                </a:cubicBezTo>
                <a:close/>
              </a:path>
            </a:pathLst>
          </a:custGeom>
          <a:gradFill flip="none" rotWithShape="1">
            <a:gsLst>
              <a:gs pos="66000">
                <a:schemeClr val="bg1"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19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DCA414E-86E2-7FAF-6F65-BA05AD89197E}"/>
              </a:ext>
            </a:extLst>
          </p:cNvPr>
          <p:cNvSpPr txBox="1"/>
          <p:nvPr/>
        </p:nvSpPr>
        <p:spPr>
          <a:xfrm>
            <a:off x="4098088" y="735911"/>
            <a:ext cx="2589170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1500" i="1" dirty="0">
                <a:gradFill>
                  <a:gsLst>
                    <a:gs pos="100000">
                      <a:srgbClr val="F0A68A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  <a:sym typeface="+mn-lt"/>
              </a:rPr>
              <a:t>谢谢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C76A17C-1176-CF80-56AD-062FFFCB2E27}"/>
              </a:ext>
            </a:extLst>
          </p:cNvPr>
          <p:cNvSpPr txBox="1"/>
          <p:nvPr/>
        </p:nvSpPr>
        <p:spPr>
          <a:xfrm>
            <a:off x="4776824" y="2191494"/>
            <a:ext cx="2576346" cy="18620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 i="1">
                <a:gradFill>
                  <a:gsLst>
                    <a:gs pos="100000">
                      <a:srgbClr val="F0A68A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猫啃网风雅宋" panose="02020700000000000000" pitchFamily="18" charset="-122"/>
                <a:ea typeface="猫啃网风雅宋" panose="02020700000000000000" pitchFamily="18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观看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D5113DB-D7CC-15DC-2B04-6848343BBEC7}"/>
              </a:ext>
            </a:extLst>
          </p:cNvPr>
          <p:cNvGrpSpPr/>
          <p:nvPr/>
        </p:nvGrpSpPr>
        <p:grpSpPr>
          <a:xfrm>
            <a:off x="635647" y="6123872"/>
            <a:ext cx="4378193" cy="315056"/>
            <a:chOff x="6348407" y="4273621"/>
            <a:chExt cx="4378193" cy="31505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EC7D9A8-3095-D958-DDDD-75B2BA60AC34}"/>
                </a:ext>
              </a:extLst>
            </p:cNvPr>
            <p:cNvSpPr txBox="1"/>
            <p:nvPr/>
          </p:nvSpPr>
          <p:spPr>
            <a:xfrm>
              <a:off x="6681875" y="4280900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b="1">
                  <a:solidFill>
                    <a:schemeClr val="accent2">
                      <a:lumMod val="20000"/>
                      <a:lumOff val="80000"/>
                    </a:schemeClr>
                  </a:solidFill>
                </a:defRPr>
              </a:lvl1pPr>
            </a:lstStyle>
            <a:p>
              <a:pPr algn="l"/>
              <a:r>
                <a:rPr lang="zh-CN" altLang="en-US" sz="1400" dirty="0">
                  <a:latin typeface="+mn-ea"/>
                  <a:sym typeface="+mn-lt"/>
                </a:rPr>
                <a:t>汇报</a:t>
              </a:r>
              <a:r>
                <a:rPr lang="zh-CN" altLang="en-US" sz="1400">
                  <a:latin typeface="+mn-ea"/>
                  <a:sym typeface="+mn-lt"/>
                </a:rPr>
                <a:t>人：</a:t>
              </a:r>
              <a:r>
                <a:rPr lang="en-US" altLang="zh-CN" sz="1400" dirty="0">
                  <a:latin typeface="+mn-ea"/>
                  <a:sym typeface="+mn-lt"/>
                </a:rPr>
                <a:t>51PPT</a:t>
              </a:r>
              <a:r>
                <a:rPr lang="zh-CN" altLang="en-US" sz="1400" dirty="0">
                  <a:latin typeface="+mn-ea"/>
                  <a:sym typeface="+mn-lt"/>
                </a:rPr>
                <a:t>模板网</a:t>
              </a:r>
            </a:p>
          </p:txBody>
        </p:sp>
        <p:sp>
          <p:nvSpPr>
            <p:cNvPr id="63" name="iconfont-10019-4889788">
              <a:extLst>
                <a:ext uri="{FF2B5EF4-FFF2-40B4-BE49-F238E27FC236}">
                  <a16:creationId xmlns:a16="http://schemas.microsoft.com/office/drawing/2014/main" id="{5271BDBC-93B6-6B78-5F75-0E446482EA13}"/>
                </a:ext>
              </a:extLst>
            </p:cNvPr>
            <p:cNvSpPr/>
            <p:nvPr/>
          </p:nvSpPr>
          <p:spPr>
            <a:xfrm>
              <a:off x="6348407" y="4273623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>
                <a:cs typeface="+mn-ea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3850425-D9FE-D8BD-F698-AE992392371F}"/>
                </a:ext>
              </a:extLst>
            </p:cNvPr>
            <p:cNvSpPr txBox="1"/>
            <p:nvPr/>
          </p:nvSpPr>
          <p:spPr>
            <a:xfrm>
              <a:off x="9058395" y="4273621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b="1">
                  <a:solidFill>
                    <a:schemeClr val="accent2">
                      <a:lumMod val="20000"/>
                      <a:lumOff val="80000"/>
                    </a:schemeClr>
                  </a:solidFill>
                </a:defRPr>
              </a:lvl1pPr>
            </a:lstStyle>
            <a:p>
              <a:pPr algn="l"/>
              <a:r>
                <a:rPr lang="zh-CN" altLang="en-US" sz="1400" dirty="0">
                  <a:latin typeface="+mn-ea"/>
                  <a:sym typeface="+mn-lt"/>
                </a:rPr>
                <a:t>时间：</a:t>
              </a:r>
              <a:r>
                <a:rPr lang="en-US" altLang="zh-CN" sz="1400" dirty="0">
                  <a:latin typeface="+mn-ea"/>
                  <a:sym typeface="+mn-lt"/>
                </a:rPr>
                <a:t>2024.01.11</a:t>
              </a:r>
              <a:endParaRPr lang="zh-CN" altLang="en-US" sz="1400" dirty="0">
                <a:latin typeface="+mn-ea"/>
                <a:sym typeface="+mn-lt"/>
              </a:endParaRPr>
            </a:p>
          </p:txBody>
        </p:sp>
        <p:sp>
          <p:nvSpPr>
            <p:cNvPr id="65" name="iconfont-11899-5651509">
              <a:extLst>
                <a:ext uri="{FF2B5EF4-FFF2-40B4-BE49-F238E27FC236}">
                  <a16:creationId xmlns:a16="http://schemas.microsoft.com/office/drawing/2014/main" id="{D63614EB-803C-2AFD-33A9-5A1AE17D485D}"/>
                </a:ext>
              </a:extLst>
            </p:cNvPr>
            <p:cNvSpPr/>
            <p:nvPr/>
          </p:nvSpPr>
          <p:spPr>
            <a:xfrm>
              <a:off x="8729781" y="4273625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 dirty="0">
                <a:cs typeface="+mn-ea"/>
              </a:endParaRPr>
            </a:p>
          </p:txBody>
        </p:sp>
      </p:grpSp>
      <p:pic>
        <p:nvPicPr>
          <p:cNvPr id="81" name="图片 80" descr="D:\51PPT模板网\51pptmoban.com\图片.jpg">
            <a:extLst>
              <a:ext uri="{FF2B5EF4-FFF2-40B4-BE49-F238E27FC236}">
                <a16:creationId xmlns:a16="http://schemas.microsoft.com/office/drawing/2014/main" id="{984440FE-988E-26C9-C7E3-CC10F9F415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84796" y="1519960"/>
            <a:ext cx="844467" cy="1030148"/>
          </a:xfrm>
          <a:prstGeom prst="rect">
            <a:avLst/>
          </a:prstGeom>
        </p:spPr>
      </p:pic>
      <p:sp>
        <p:nvSpPr>
          <p:cNvPr id="91" name="平行四边形 90">
            <a:extLst>
              <a:ext uri="{FF2B5EF4-FFF2-40B4-BE49-F238E27FC236}">
                <a16:creationId xmlns:a16="http://schemas.microsoft.com/office/drawing/2014/main" id="{F5873BF2-AB29-5A28-FC4C-8C2C6E37F250}"/>
              </a:ext>
            </a:extLst>
          </p:cNvPr>
          <p:cNvSpPr/>
          <p:nvPr/>
        </p:nvSpPr>
        <p:spPr>
          <a:xfrm>
            <a:off x="3871121" y="4324235"/>
            <a:ext cx="4207711" cy="509648"/>
          </a:xfrm>
          <a:prstGeom prst="parallelogram">
            <a:avLst>
              <a:gd name="adj" fmla="val 34375"/>
            </a:avLst>
          </a:prstGeom>
          <a:noFill/>
          <a:ln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2" name="平行四边形 91">
            <a:extLst>
              <a:ext uri="{FF2B5EF4-FFF2-40B4-BE49-F238E27FC236}">
                <a16:creationId xmlns:a16="http://schemas.microsoft.com/office/drawing/2014/main" id="{08DE323D-8953-27F3-12D9-815FCA0A7159}"/>
              </a:ext>
            </a:extLst>
          </p:cNvPr>
          <p:cNvSpPr/>
          <p:nvPr/>
        </p:nvSpPr>
        <p:spPr>
          <a:xfrm>
            <a:off x="4098088" y="4394392"/>
            <a:ext cx="4207711" cy="369333"/>
          </a:xfrm>
          <a:prstGeom prst="parallelogram">
            <a:avLst>
              <a:gd name="adj" fmla="val 34375"/>
            </a:avLst>
          </a:prstGeom>
          <a:gradFill>
            <a:gsLst>
              <a:gs pos="95000">
                <a:srgbClr val="FCDFBD"/>
              </a:gs>
              <a:gs pos="0">
                <a:schemeClr val="accent4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3B8CB4B6-8359-8406-B741-4058953DBBDD}"/>
              </a:ext>
            </a:extLst>
          </p:cNvPr>
          <p:cNvSpPr txBox="1"/>
          <p:nvPr/>
        </p:nvSpPr>
        <p:spPr>
          <a:xfrm>
            <a:off x="4332998" y="4394393"/>
            <a:ext cx="3283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党建工作汇报</a:t>
            </a:r>
            <a:r>
              <a:rPr lang="en-US" altLang="zh-CN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PPT</a:t>
            </a:r>
            <a:r>
              <a:rPr lang="zh-CN" altLang="en-US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33833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 descr="D:\51PPT模板网\51pptmoban.com\图片.jpg">
            <a:extLst>
              <a:ext uri="{FF2B5EF4-FFF2-40B4-BE49-F238E27FC236}">
                <a16:creationId xmlns:a16="http://schemas.microsoft.com/office/drawing/2014/main" id="{067068B8-0720-C6C3-92A7-173E1EA48BD7}"/>
              </a:ext>
            </a:extLst>
          </p:cNvPr>
          <p:cNvSpPr/>
          <p:nvPr/>
        </p:nvSpPr>
        <p:spPr>
          <a:xfrm rot="18004988">
            <a:off x="7539664" y="1215668"/>
            <a:ext cx="3148229" cy="2880153"/>
          </a:xfrm>
          <a:custGeom>
            <a:avLst/>
            <a:gdLst>
              <a:gd name="connsiteX0" fmla="*/ 0 w 1752600"/>
              <a:gd name="connsiteY0" fmla="*/ 0 h 619125"/>
              <a:gd name="connsiteX1" fmla="*/ 1752600 w 1752600"/>
              <a:gd name="connsiteY1" fmla="*/ 447675 h 619125"/>
              <a:gd name="connsiteX2" fmla="*/ 1504950 w 1752600"/>
              <a:gd name="connsiteY2" fmla="*/ 528637 h 619125"/>
              <a:gd name="connsiteX3" fmla="*/ 1657350 w 1752600"/>
              <a:gd name="connsiteY3" fmla="*/ 619125 h 619125"/>
              <a:gd name="connsiteX4" fmla="*/ 0 w 1752600"/>
              <a:gd name="connsiteY4" fmla="*/ 0 h 619125"/>
              <a:gd name="connsiteX0" fmla="*/ 0 w 1752600"/>
              <a:gd name="connsiteY0" fmla="*/ 62082 h 681207"/>
              <a:gd name="connsiteX1" fmla="*/ 1752600 w 1752600"/>
              <a:gd name="connsiteY1" fmla="*/ 509757 h 681207"/>
              <a:gd name="connsiteX2" fmla="*/ 1504950 w 1752600"/>
              <a:gd name="connsiteY2" fmla="*/ 590719 h 681207"/>
              <a:gd name="connsiteX3" fmla="*/ 1657350 w 1752600"/>
              <a:gd name="connsiteY3" fmla="*/ 681207 h 681207"/>
              <a:gd name="connsiteX4" fmla="*/ 0 w 1752600"/>
              <a:gd name="connsiteY4" fmla="*/ 62082 h 681207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76156"/>
              <a:gd name="connsiteX1" fmla="*/ 1752600 w 1752600"/>
              <a:gd name="connsiteY1" fmla="*/ 494256 h 676156"/>
              <a:gd name="connsiteX2" fmla="*/ 1504950 w 1752600"/>
              <a:gd name="connsiteY2" fmla="*/ 575218 h 676156"/>
              <a:gd name="connsiteX3" fmla="*/ 1657350 w 1752600"/>
              <a:gd name="connsiteY3" fmla="*/ 665706 h 676156"/>
              <a:gd name="connsiteX4" fmla="*/ 0 w 1752600"/>
              <a:gd name="connsiteY4" fmla="*/ 46581 h 676156"/>
              <a:gd name="connsiteX0" fmla="*/ 0 w 1752600"/>
              <a:gd name="connsiteY0" fmla="*/ 46581 h 673539"/>
              <a:gd name="connsiteX1" fmla="*/ 1752600 w 1752600"/>
              <a:gd name="connsiteY1" fmla="*/ 494256 h 673539"/>
              <a:gd name="connsiteX2" fmla="*/ 1504950 w 1752600"/>
              <a:gd name="connsiteY2" fmla="*/ 575218 h 673539"/>
              <a:gd name="connsiteX3" fmla="*/ 1657350 w 1752600"/>
              <a:gd name="connsiteY3" fmla="*/ 665706 h 673539"/>
              <a:gd name="connsiteX4" fmla="*/ 0 w 1752600"/>
              <a:gd name="connsiteY4" fmla="*/ 46581 h 673539"/>
              <a:gd name="connsiteX0" fmla="*/ 0 w 1752600"/>
              <a:gd name="connsiteY0" fmla="*/ 46581 h 672797"/>
              <a:gd name="connsiteX1" fmla="*/ 1752600 w 1752600"/>
              <a:gd name="connsiteY1" fmla="*/ 494256 h 672797"/>
              <a:gd name="connsiteX2" fmla="*/ 1504950 w 1752600"/>
              <a:gd name="connsiteY2" fmla="*/ 575218 h 672797"/>
              <a:gd name="connsiteX3" fmla="*/ 1657350 w 1752600"/>
              <a:gd name="connsiteY3" fmla="*/ 665706 h 672797"/>
              <a:gd name="connsiteX4" fmla="*/ 0 w 1752600"/>
              <a:gd name="connsiteY4" fmla="*/ 46581 h 672797"/>
              <a:gd name="connsiteX0" fmla="*/ 0 w 1752600"/>
              <a:gd name="connsiteY0" fmla="*/ 46581 h 672774"/>
              <a:gd name="connsiteX1" fmla="*/ 1752600 w 1752600"/>
              <a:gd name="connsiteY1" fmla="*/ 494256 h 672774"/>
              <a:gd name="connsiteX2" fmla="*/ 1504950 w 1752600"/>
              <a:gd name="connsiteY2" fmla="*/ 575218 h 672774"/>
              <a:gd name="connsiteX3" fmla="*/ 1657350 w 1752600"/>
              <a:gd name="connsiteY3" fmla="*/ 665706 h 672774"/>
              <a:gd name="connsiteX4" fmla="*/ 0 w 1752600"/>
              <a:gd name="connsiteY4" fmla="*/ 46581 h 672774"/>
              <a:gd name="connsiteX0" fmla="*/ 0 w 1752600"/>
              <a:gd name="connsiteY0" fmla="*/ 46581 h 673895"/>
              <a:gd name="connsiteX1" fmla="*/ 1752600 w 1752600"/>
              <a:gd name="connsiteY1" fmla="*/ 494256 h 673895"/>
              <a:gd name="connsiteX2" fmla="*/ 1504950 w 1752600"/>
              <a:gd name="connsiteY2" fmla="*/ 575218 h 673895"/>
              <a:gd name="connsiteX3" fmla="*/ 1657350 w 1752600"/>
              <a:gd name="connsiteY3" fmla="*/ 665706 h 673895"/>
              <a:gd name="connsiteX4" fmla="*/ 0 w 1752600"/>
              <a:gd name="connsiteY4" fmla="*/ 46581 h 67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673895">
                <a:moveTo>
                  <a:pt x="0" y="46581"/>
                </a:moveTo>
                <a:cubicBezTo>
                  <a:pt x="889000" y="-197101"/>
                  <a:pt x="1196975" y="599825"/>
                  <a:pt x="1752600" y="494256"/>
                </a:cubicBezTo>
                <a:cubicBezTo>
                  <a:pt x="1703388" y="559343"/>
                  <a:pt x="1587500" y="545850"/>
                  <a:pt x="1504950" y="575218"/>
                </a:cubicBezTo>
                <a:cubicBezTo>
                  <a:pt x="1529556" y="607763"/>
                  <a:pt x="1627981" y="628400"/>
                  <a:pt x="1657350" y="665706"/>
                </a:cubicBezTo>
                <a:cubicBezTo>
                  <a:pt x="773906" y="756987"/>
                  <a:pt x="714374" y="55313"/>
                  <a:pt x="0" y="46581"/>
                </a:cubicBezTo>
                <a:close/>
              </a:path>
            </a:pathLst>
          </a:custGeom>
          <a:gradFill flip="none" rotWithShape="1">
            <a:gsLst>
              <a:gs pos="61000">
                <a:srgbClr val="FF0000">
                  <a:alpha val="0"/>
                </a:srgbClr>
              </a:gs>
              <a:gs pos="19000">
                <a:schemeClr val="accent2">
                  <a:lumMod val="20000"/>
                  <a:lumOff val="80000"/>
                </a:schemeClr>
              </a:gs>
            </a:gsLst>
            <a:lin ang="10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7CF58D5-1EA8-F9BE-7129-A12CC1870C3A}"/>
              </a:ext>
            </a:extLst>
          </p:cNvPr>
          <p:cNvSpPr/>
          <p:nvPr/>
        </p:nvSpPr>
        <p:spPr>
          <a:xfrm>
            <a:off x="5642948" y="3636981"/>
            <a:ext cx="3829840" cy="1310802"/>
          </a:xfrm>
          <a:custGeom>
            <a:avLst/>
            <a:gdLst>
              <a:gd name="connsiteX0" fmla="*/ 0 w 1362075"/>
              <a:gd name="connsiteY0" fmla="*/ 109537 h 228600"/>
              <a:gd name="connsiteX1" fmla="*/ 1362075 w 1362075"/>
              <a:gd name="connsiteY1" fmla="*/ 0 h 228600"/>
              <a:gd name="connsiteX2" fmla="*/ 142875 w 1362075"/>
              <a:gd name="connsiteY2" fmla="*/ 228600 h 228600"/>
              <a:gd name="connsiteX3" fmla="*/ 161925 w 1362075"/>
              <a:gd name="connsiteY3" fmla="*/ 28575 h 228600"/>
              <a:gd name="connsiteX4" fmla="*/ 0 w 1362075"/>
              <a:gd name="connsiteY4" fmla="*/ 109537 h 228600"/>
              <a:gd name="connsiteX0" fmla="*/ 0 w 1362075"/>
              <a:gd name="connsiteY0" fmla="*/ 259793 h 378856"/>
              <a:gd name="connsiteX1" fmla="*/ 1362075 w 1362075"/>
              <a:gd name="connsiteY1" fmla="*/ 150256 h 378856"/>
              <a:gd name="connsiteX2" fmla="*/ 142875 w 1362075"/>
              <a:gd name="connsiteY2" fmla="*/ 378856 h 378856"/>
              <a:gd name="connsiteX3" fmla="*/ 161925 w 1362075"/>
              <a:gd name="connsiteY3" fmla="*/ 178831 h 378856"/>
              <a:gd name="connsiteX4" fmla="*/ 0 w 1362075"/>
              <a:gd name="connsiteY4" fmla="*/ 259793 h 378856"/>
              <a:gd name="connsiteX0" fmla="*/ 0 w 1362075"/>
              <a:gd name="connsiteY0" fmla="*/ 263560 h 382623"/>
              <a:gd name="connsiteX1" fmla="*/ 1362075 w 1362075"/>
              <a:gd name="connsiteY1" fmla="*/ 154023 h 382623"/>
              <a:gd name="connsiteX2" fmla="*/ 142875 w 1362075"/>
              <a:gd name="connsiteY2" fmla="*/ 382623 h 382623"/>
              <a:gd name="connsiteX3" fmla="*/ 161925 w 1362075"/>
              <a:gd name="connsiteY3" fmla="*/ 182598 h 382623"/>
              <a:gd name="connsiteX4" fmla="*/ 0 w 1362075"/>
              <a:gd name="connsiteY4" fmla="*/ 263560 h 382623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403546">
                <a:moveTo>
                  <a:pt x="0" y="284483"/>
                </a:moveTo>
                <a:cubicBezTo>
                  <a:pt x="332581" y="-297336"/>
                  <a:pt x="974725" y="197170"/>
                  <a:pt x="1362075" y="174946"/>
                </a:cubicBezTo>
                <a:cubicBezTo>
                  <a:pt x="798513" y="424977"/>
                  <a:pt x="432593" y="96364"/>
                  <a:pt x="142875" y="403546"/>
                </a:cubicBezTo>
                <a:cubicBezTo>
                  <a:pt x="106362" y="332109"/>
                  <a:pt x="134144" y="265433"/>
                  <a:pt x="161925" y="203521"/>
                </a:cubicBezTo>
                <a:cubicBezTo>
                  <a:pt x="103187" y="211458"/>
                  <a:pt x="53975" y="243208"/>
                  <a:pt x="0" y="284483"/>
                </a:cubicBezTo>
                <a:close/>
              </a:path>
            </a:pathLst>
          </a:custGeom>
          <a:gradFill flip="none" rotWithShape="1">
            <a:gsLst>
              <a:gs pos="66000">
                <a:schemeClr val="bg1"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19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22658E-242A-256D-0FFA-4F0D122E78C2}"/>
              </a:ext>
            </a:extLst>
          </p:cNvPr>
          <p:cNvSpPr txBox="1"/>
          <p:nvPr/>
        </p:nvSpPr>
        <p:spPr>
          <a:xfrm>
            <a:off x="5884723" y="1198093"/>
            <a:ext cx="390683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rgbClr val="F0A68A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3900" dirty="0"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0">
                    <a:srgbClr val="F0A68A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AADC6A-9713-9B4E-AC72-95093B545830}"/>
              </a:ext>
            </a:extLst>
          </p:cNvPr>
          <p:cNvSpPr txBox="1"/>
          <p:nvPr/>
        </p:nvSpPr>
        <p:spPr>
          <a:xfrm>
            <a:off x="1326236" y="3042638"/>
            <a:ext cx="4316712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BC42EBC-B451-E915-2600-4BAEEBC7CDC1}"/>
              </a:ext>
            </a:extLst>
          </p:cNvPr>
          <p:cNvGrpSpPr/>
          <p:nvPr/>
        </p:nvGrpSpPr>
        <p:grpSpPr>
          <a:xfrm>
            <a:off x="1179446" y="2152348"/>
            <a:ext cx="3779852" cy="702759"/>
            <a:chOff x="1803560" y="2336597"/>
            <a:chExt cx="3779852" cy="70275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7E6F0A1-FC7E-C5B2-F18A-AC27579F8C85}"/>
                </a:ext>
              </a:extLst>
            </p:cNvPr>
            <p:cNvGrpSpPr/>
            <p:nvPr/>
          </p:nvGrpSpPr>
          <p:grpSpPr>
            <a:xfrm>
              <a:off x="1803560" y="2336597"/>
              <a:ext cx="3779852" cy="702759"/>
              <a:chOff x="1821985" y="2336951"/>
              <a:chExt cx="4434679" cy="509648"/>
            </a:xfrm>
          </p:grpSpPr>
          <p:sp>
            <p:nvSpPr>
              <p:cNvPr id="7" name="平行四边形 6">
                <a:extLst>
                  <a:ext uri="{FF2B5EF4-FFF2-40B4-BE49-F238E27FC236}">
                    <a16:creationId xmlns:a16="http://schemas.microsoft.com/office/drawing/2014/main" id="{5FE31A6E-0EC3-9F89-ECBB-3D07EC5EBD6A}"/>
                  </a:ext>
                </a:extLst>
              </p:cNvPr>
              <p:cNvSpPr/>
              <p:nvPr/>
            </p:nvSpPr>
            <p:spPr>
              <a:xfrm>
                <a:off x="1821986" y="2336951"/>
                <a:ext cx="4207711" cy="509648"/>
              </a:xfrm>
              <a:prstGeom prst="parallelogram">
                <a:avLst>
                  <a:gd name="adj" fmla="val 34375"/>
                </a:avLst>
              </a:prstGeom>
              <a:noFill/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" name="平行四边形 8">
                <a:extLst>
                  <a:ext uri="{FF2B5EF4-FFF2-40B4-BE49-F238E27FC236}">
                    <a16:creationId xmlns:a16="http://schemas.microsoft.com/office/drawing/2014/main" id="{4169630B-4A2D-FAB0-9E86-0CB075D094EF}"/>
                  </a:ext>
                </a:extLst>
              </p:cNvPr>
              <p:cNvSpPr/>
              <p:nvPr/>
            </p:nvSpPr>
            <p:spPr>
              <a:xfrm>
                <a:off x="1821985" y="2407108"/>
                <a:ext cx="4434679" cy="369333"/>
              </a:xfrm>
              <a:prstGeom prst="parallelogram">
                <a:avLst>
                  <a:gd name="adj" fmla="val 34375"/>
                </a:avLst>
              </a:prstGeom>
              <a:gradFill>
                <a:gsLst>
                  <a:gs pos="90000">
                    <a:srgbClr val="F0A68A"/>
                  </a:gs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7BCA3EE-8F44-4401-293A-9D8169EE4DB1}"/>
                </a:ext>
              </a:extLst>
            </p:cNvPr>
            <p:cNvSpPr txBox="1"/>
            <p:nvPr/>
          </p:nvSpPr>
          <p:spPr>
            <a:xfrm>
              <a:off x="2724063" y="2500896"/>
              <a:ext cx="1938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699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32" name="Freeform 5"/>
          <p:cNvSpPr/>
          <p:nvPr/>
        </p:nvSpPr>
        <p:spPr bwMode="auto">
          <a:xfrm>
            <a:off x="6823959" y="2572996"/>
            <a:ext cx="1118297" cy="1752979"/>
          </a:xfrm>
          <a:custGeom>
            <a:avLst/>
            <a:gdLst>
              <a:gd name="T0" fmla="*/ 111 w 731"/>
              <a:gd name="T1" fmla="*/ 870 h 1146"/>
              <a:gd name="T2" fmla="*/ 507 w 731"/>
              <a:gd name="T3" fmla="*/ 1086 h 1146"/>
              <a:gd name="T4" fmla="*/ 649 w 731"/>
              <a:gd name="T5" fmla="*/ 917 h 1146"/>
              <a:gd name="T6" fmla="*/ 617 w 731"/>
              <a:gd name="T7" fmla="*/ 140 h 1146"/>
              <a:gd name="T8" fmla="*/ 484 w 731"/>
              <a:gd name="T9" fmla="*/ 52 h 1146"/>
              <a:gd name="T10" fmla="*/ 75 w 731"/>
              <a:gd name="T11" fmla="*/ 302 h 1146"/>
              <a:gd name="T12" fmla="*/ 23 w 731"/>
              <a:gd name="T13" fmla="*/ 401 h 1146"/>
              <a:gd name="T14" fmla="*/ 41 w 731"/>
              <a:gd name="T15" fmla="*/ 692 h 1146"/>
              <a:gd name="T16" fmla="*/ 111 w 731"/>
              <a:gd name="T17" fmla="*/ 870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1" h="1146">
                <a:moveTo>
                  <a:pt x="111" y="870"/>
                </a:moveTo>
                <a:cubicBezTo>
                  <a:pt x="176" y="904"/>
                  <a:pt x="507" y="1086"/>
                  <a:pt x="507" y="1086"/>
                </a:cubicBezTo>
                <a:cubicBezTo>
                  <a:pt x="507" y="1086"/>
                  <a:pt x="584" y="1146"/>
                  <a:pt x="649" y="917"/>
                </a:cubicBezTo>
                <a:cubicBezTo>
                  <a:pt x="714" y="689"/>
                  <a:pt x="731" y="416"/>
                  <a:pt x="617" y="140"/>
                </a:cubicBezTo>
                <a:cubicBezTo>
                  <a:pt x="602" y="104"/>
                  <a:pt x="565" y="0"/>
                  <a:pt x="484" y="52"/>
                </a:cubicBezTo>
                <a:cubicBezTo>
                  <a:pt x="403" y="103"/>
                  <a:pt x="75" y="302"/>
                  <a:pt x="75" y="302"/>
                </a:cubicBezTo>
                <a:cubicBezTo>
                  <a:pt x="75" y="302"/>
                  <a:pt x="11" y="338"/>
                  <a:pt x="23" y="401"/>
                </a:cubicBezTo>
                <a:cubicBezTo>
                  <a:pt x="36" y="463"/>
                  <a:pt x="60" y="594"/>
                  <a:pt x="41" y="692"/>
                </a:cubicBezTo>
                <a:cubicBezTo>
                  <a:pt x="23" y="782"/>
                  <a:pt x="0" y="813"/>
                  <a:pt x="111" y="87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3" name="Freeform 6"/>
          <p:cNvSpPr/>
          <p:nvPr/>
        </p:nvSpPr>
        <p:spPr bwMode="auto">
          <a:xfrm>
            <a:off x="6153792" y="1626042"/>
            <a:ext cx="1522831" cy="1376834"/>
          </a:xfrm>
          <a:custGeom>
            <a:avLst/>
            <a:gdLst>
              <a:gd name="T0" fmla="*/ 517 w 995"/>
              <a:gd name="T1" fmla="*/ 834 h 900"/>
              <a:gd name="T2" fmla="*/ 905 w 995"/>
              <a:gd name="T3" fmla="*/ 604 h 900"/>
              <a:gd name="T4" fmla="*/ 831 w 995"/>
              <a:gd name="T5" fmla="*/ 395 h 900"/>
              <a:gd name="T6" fmla="*/ 147 w 995"/>
              <a:gd name="T7" fmla="*/ 26 h 900"/>
              <a:gd name="T8" fmla="*/ 3 w 995"/>
              <a:gd name="T9" fmla="*/ 96 h 900"/>
              <a:gd name="T10" fmla="*/ 9 w 995"/>
              <a:gd name="T11" fmla="*/ 576 h 900"/>
              <a:gd name="T12" fmla="*/ 68 w 995"/>
              <a:gd name="T13" fmla="*/ 670 h 900"/>
              <a:gd name="T14" fmla="*/ 328 w 995"/>
              <a:gd name="T15" fmla="*/ 804 h 900"/>
              <a:gd name="T16" fmla="*/ 517 w 995"/>
              <a:gd name="T17" fmla="*/ 834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5" h="900">
                <a:moveTo>
                  <a:pt x="517" y="834"/>
                </a:moveTo>
                <a:cubicBezTo>
                  <a:pt x="579" y="796"/>
                  <a:pt x="905" y="604"/>
                  <a:pt x="905" y="604"/>
                </a:cubicBezTo>
                <a:cubicBezTo>
                  <a:pt x="905" y="604"/>
                  <a:pt x="995" y="568"/>
                  <a:pt x="831" y="395"/>
                </a:cubicBezTo>
                <a:cubicBezTo>
                  <a:pt x="669" y="223"/>
                  <a:pt x="442" y="70"/>
                  <a:pt x="147" y="26"/>
                </a:cubicBezTo>
                <a:cubicBezTo>
                  <a:pt x="108" y="21"/>
                  <a:pt x="0" y="0"/>
                  <a:pt x="3" y="96"/>
                </a:cubicBezTo>
                <a:cubicBezTo>
                  <a:pt x="6" y="192"/>
                  <a:pt x="9" y="576"/>
                  <a:pt x="9" y="576"/>
                </a:cubicBezTo>
                <a:cubicBezTo>
                  <a:pt x="9" y="576"/>
                  <a:pt x="8" y="649"/>
                  <a:pt x="68" y="670"/>
                </a:cubicBezTo>
                <a:cubicBezTo>
                  <a:pt x="128" y="692"/>
                  <a:pt x="253" y="737"/>
                  <a:pt x="328" y="804"/>
                </a:cubicBezTo>
                <a:cubicBezTo>
                  <a:pt x="396" y="865"/>
                  <a:pt x="411" y="900"/>
                  <a:pt x="517" y="834"/>
                </a:cubicBezTo>
                <a:close/>
              </a:path>
            </a:pathLst>
          </a:custGeom>
          <a:solidFill>
            <a:srgbClr val="D10B0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4" name="Freeform 7"/>
          <p:cNvSpPr/>
          <p:nvPr/>
        </p:nvSpPr>
        <p:spPr bwMode="auto">
          <a:xfrm>
            <a:off x="6143653" y="3932594"/>
            <a:ext cx="1509650" cy="1384944"/>
          </a:xfrm>
          <a:custGeom>
            <a:avLst/>
            <a:gdLst>
              <a:gd name="T0" fmla="*/ 7 w 987"/>
              <a:gd name="T1" fmla="*/ 357 h 905"/>
              <a:gd name="T2" fmla="*/ 23 w 987"/>
              <a:gd name="T3" fmla="*/ 808 h 905"/>
              <a:gd name="T4" fmla="*/ 242 w 987"/>
              <a:gd name="T5" fmla="*/ 844 h 905"/>
              <a:gd name="T6" fmla="*/ 894 w 987"/>
              <a:gd name="T7" fmla="*/ 420 h 905"/>
              <a:gd name="T8" fmla="*/ 901 w 987"/>
              <a:gd name="T9" fmla="*/ 261 h 905"/>
              <a:gd name="T10" fmla="*/ 477 w 987"/>
              <a:gd name="T11" fmla="*/ 36 h 905"/>
              <a:gd name="T12" fmla="*/ 366 w 987"/>
              <a:gd name="T13" fmla="*/ 43 h 905"/>
              <a:gd name="T14" fmla="*/ 124 w 987"/>
              <a:gd name="T15" fmla="*/ 206 h 905"/>
              <a:gd name="T16" fmla="*/ 7 w 987"/>
              <a:gd name="T17" fmla="*/ 357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7" h="905">
                <a:moveTo>
                  <a:pt x="7" y="357"/>
                </a:moveTo>
                <a:cubicBezTo>
                  <a:pt x="11" y="430"/>
                  <a:pt x="23" y="808"/>
                  <a:pt x="23" y="808"/>
                </a:cubicBezTo>
                <a:cubicBezTo>
                  <a:pt x="23" y="808"/>
                  <a:pt x="11" y="905"/>
                  <a:pt x="242" y="844"/>
                </a:cubicBezTo>
                <a:cubicBezTo>
                  <a:pt x="470" y="783"/>
                  <a:pt x="714" y="658"/>
                  <a:pt x="894" y="420"/>
                </a:cubicBezTo>
                <a:cubicBezTo>
                  <a:pt x="917" y="389"/>
                  <a:pt x="987" y="304"/>
                  <a:pt x="901" y="261"/>
                </a:cubicBezTo>
                <a:cubicBezTo>
                  <a:pt x="815" y="217"/>
                  <a:pt x="477" y="36"/>
                  <a:pt x="477" y="36"/>
                </a:cubicBezTo>
                <a:cubicBezTo>
                  <a:pt x="477" y="36"/>
                  <a:pt x="413" y="0"/>
                  <a:pt x="366" y="43"/>
                </a:cubicBezTo>
                <a:cubicBezTo>
                  <a:pt x="318" y="85"/>
                  <a:pt x="219" y="173"/>
                  <a:pt x="124" y="206"/>
                </a:cubicBezTo>
                <a:cubicBezTo>
                  <a:pt x="38" y="237"/>
                  <a:pt x="0" y="232"/>
                  <a:pt x="7" y="357"/>
                </a:cubicBezTo>
                <a:close/>
              </a:path>
            </a:pathLst>
          </a:custGeom>
          <a:solidFill>
            <a:srgbClr val="D10B0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5" name="Freeform 8"/>
          <p:cNvSpPr/>
          <p:nvPr/>
        </p:nvSpPr>
        <p:spPr bwMode="auto">
          <a:xfrm>
            <a:off x="4518421" y="3913330"/>
            <a:ext cx="1526886" cy="1373792"/>
          </a:xfrm>
          <a:custGeom>
            <a:avLst/>
            <a:gdLst>
              <a:gd name="T0" fmla="*/ 477 w 998"/>
              <a:gd name="T1" fmla="*/ 67 h 898"/>
              <a:gd name="T2" fmla="*/ 90 w 998"/>
              <a:gd name="T3" fmla="*/ 299 h 898"/>
              <a:gd name="T4" fmla="*/ 165 w 998"/>
              <a:gd name="T5" fmla="*/ 508 h 898"/>
              <a:gd name="T6" fmla="*/ 851 w 998"/>
              <a:gd name="T7" fmla="*/ 873 h 898"/>
              <a:gd name="T8" fmla="*/ 995 w 998"/>
              <a:gd name="T9" fmla="*/ 802 h 898"/>
              <a:gd name="T10" fmla="*/ 986 w 998"/>
              <a:gd name="T11" fmla="*/ 323 h 898"/>
              <a:gd name="T12" fmla="*/ 926 w 998"/>
              <a:gd name="T13" fmla="*/ 229 h 898"/>
              <a:gd name="T14" fmla="*/ 666 w 998"/>
              <a:gd name="T15" fmla="*/ 96 h 898"/>
              <a:gd name="T16" fmla="*/ 477 w 998"/>
              <a:gd name="T17" fmla="*/ 67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8" h="898">
                <a:moveTo>
                  <a:pt x="477" y="67"/>
                </a:moveTo>
                <a:cubicBezTo>
                  <a:pt x="415" y="106"/>
                  <a:pt x="90" y="299"/>
                  <a:pt x="90" y="299"/>
                </a:cubicBezTo>
                <a:cubicBezTo>
                  <a:pt x="90" y="299"/>
                  <a:pt x="0" y="336"/>
                  <a:pt x="165" y="508"/>
                </a:cubicBezTo>
                <a:cubicBezTo>
                  <a:pt x="328" y="679"/>
                  <a:pt x="556" y="831"/>
                  <a:pt x="851" y="873"/>
                </a:cubicBezTo>
                <a:cubicBezTo>
                  <a:pt x="890" y="878"/>
                  <a:pt x="998" y="898"/>
                  <a:pt x="995" y="802"/>
                </a:cubicBezTo>
                <a:cubicBezTo>
                  <a:pt x="991" y="706"/>
                  <a:pt x="986" y="323"/>
                  <a:pt x="986" y="323"/>
                </a:cubicBezTo>
                <a:cubicBezTo>
                  <a:pt x="986" y="323"/>
                  <a:pt x="986" y="250"/>
                  <a:pt x="926" y="229"/>
                </a:cubicBezTo>
                <a:cubicBezTo>
                  <a:pt x="866" y="208"/>
                  <a:pt x="741" y="163"/>
                  <a:pt x="666" y="96"/>
                </a:cubicBezTo>
                <a:cubicBezTo>
                  <a:pt x="597" y="36"/>
                  <a:pt x="582" y="0"/>
                  <a:pt x="477" y="67"/>
                </a:cubicBezTo>
                <a:close/>
              </a:path>
            </a:pathLst>
          </a:custGeom>
          <a:solidFill>
            <a:srgbClr val="D10B0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6" name="Freeform 11"/>
          <p:cNvSpPr/>
          <p:nvPr/>
        </p:nvSpPr>
        <p:spPr bwMode="auto">
          <a:xfrm>
            <a:off x="4249746" y="2577052"/>
            <a:ext cx="1118297" cy="1753993"/>
          </a:xfrm>
          <a:custGeom>
            <a:avLst/>
            <a:gdLst>
              <a:gd name="T0" fmla="*/ 620 w 731"/>
              <a:gd name="T1" fmla="*/ 276 h 1146"/>
              <a:gd name="T2" fmla="*/ 224 w 731"/>
              <a:gd name="T3" fmla="*/ 59 h 1146"/>
              <a:gd name="T4" fmla="*/ 81 w 731"/>
              <a:gd name="T5" fmla="*/ 229 h 1146"/>
              <a:gd name="T6" fmla="*/ 113 w 731"/>
              <a:gd name="T7" fmla="*/ 1006 h 1146"/>
              <a:gd name="T8" fmla="*/ 246 w 731"/>
              <a:gd name="T9" fmla="*/ 1094 h 1146"/>
              <a:gd name="T10" fmla="*/ 656 w 731"/>
              <a:gd name="T11" fmla="*/ 844 h 1146"/>
              <a:gd name="T12" fmla="*/ 707 w 731"/>
              <a:gd name="T13" fmla="*/ 745 h 1146"/>
              <a:gd name="T14" fmla="*/ 690 w 731"/>
              <a:gd name="T15" fmla="*/ 453 h 1146"/>
              <a:gd name="T16" fmla="*/ 620 w 731"/>
              <a:gd name="T17" fmla="*/ 276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1" h="1146">
                <a:moveTo>
                  <a:pt x="620" y="276"/>
                </a:moveTo>
                <a:cubicBezTo>
                  <a:pt x="555" y="242"/>
                  <a:pt x="224" y="59"/>
                  <a:pt x="224" y="59"/>
                </a:cubicBezTo>
                <a:cubicBezTo>
                  <a:pt x="224" y="59"/>
                  <a:pt x="147" y="0"/>
                  <a:pt x="81" y="229"/>
                </a:cubicBezTo>
                <a:cubicBezTo>
                  <a:pt x="17" y="456"/>
                  <a:pt x="0" y="730"/>
                  <a:pt x="113" y="1006"/>
                </a:cubicBezTo>
                <a:cubicBezTo>
                  <a:pt x="128" y="1042"/>
                  <a:pt x="166" y="1146"/>
                  <a:pt x="246" y="1094"/>
                </a:cubicBezTo>
                <a:cubicBezTo>
                  <a:pt x="327" y="1042"/>
                  <a:pt x="656" y="844"/>
                  <a:pt x="656" y="844"/>
                </a:cubicBezTo>
                <a:cubicBezTo>
                  <a:pt x="656" y="844"/>
                  <a:pt x="719" y="807"/>
                  <a:pt x="707" y="745"/>
                </a:cubicBezTo>
                <a:cubicBezTo>
                  <a:pt x="695" y="682"/>
                  <a:pt x="670" y="552"/>
                  <a:pt x="690" y="453"/>
                </a:cubicBezTo>
                <a:cubicBezTo>
                  <a:pt x="708" y="363"/>
                  <a:pt x="731" y="333"/>
                  <a:pt x="620" y="27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7" name="Freeform 14"/>
          <p:cNvSpPr/>
          <p:nvPr/>
        </p:nvSpPr>
        <p:spPr bwMode="auto">
          <a:xfrm>
            <a:off x="4530588" y="1617932"/>
            <a:ext cx="1523845" cy="1361625"/>
          </a:xfrm>
          <a:custGeom>
            <a:avLst/>
            <a:gdLst>
              <a:gd name="T0" fmla="*/ 982 w 996"/>
              <a:gd name="T1" fmla="*/ 547 h 890"/>
              <a:gd name="T2" fmla="*/ 982 w 996"/>
              <a:gd name="T3" fmla="*/ 96 h 890"/>
              <a:gd name="T4" fmla="*/ 764 w 996"/>
              <a:gd name="T5" fmla="*/ 53 h 890"/>
              <a:gd name="T6" fmla="*/ 98 w 996"/>
              <a:gd name="T7" fmla="*/ 453 h 890"/>
              <a:gd name="T8" fmla="*/ 85 w 996"/>
              <a:gd name="T9" fmla="*/ 613 h 890"/>
              <a:gd name="T10" fmla="*/ 501 w 996"/>
              <a:gd name="T11" fmla="*/ 852 h 890"/>
              <a:gd name="T12" fmla="*/ 612 w 996"/>
              <a:gd name="T13" fmla="*/ 849 h 890"/>
              <a:gd name="T14" fmla="*/ 859 w 996"/>
              <a:gd name="T15" fmla="*/ 694 h 890"/>
              <a:gd name="T16" fmla="*/ 982 w 996"/>
              <a:gd name="T17" fmla="*/ 547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6" h="890">
                <a:moveTo>
                  <a:pt x="982" y="547"/>
                </a:moveTo>
                <a:cubicBezTo>
                  <a:pt x="980" y="474"/>
                  <a:pt x="982" y="96"/>
                  <a:pt x="982" y="96"/>
                </a:cubicBezTo>
                <a:cubicBezTo>
                  <a:pt x="982" y="96"/>
                  <a:pt x="996" y="0"/>
                  <a:pt x="764" y="53"/>
                </a:cubicBezTo>
                <a:cubicBezTo>
                  <a:pt x="534" y="105"/>
                  <a:pt x="286" y="222"/>
                  <a:pt x="98" y="453"/>
                </a:cubicBezTo>
                <a:cubicBezTo>
                  <a:pt x="73" y="484"/>
                  <a:pt x="0" y="567"/>
                  <a:pt x="85" y="613"/>
                </a:cubicBezTo>
                <a:cubicBezTo>
                  <a:pt x="169" y="659"/>
                  <a:pt x="501" y="852"/>
                  <a:pt x="501" y="852"/>
                </a:cubicBezTo>
                <a:cubicBezTo>
                  <a:pt x="501" y="852"/>
                  <a:pt x="563" y="890"/>
                  <a:pt x="612" y="849"/>
                </a:cubicBezTo>
                <a:cubicBezTo>
                  <a:pt x="661" y="808"/>
                  <a:pt x="764" y="724"/>
                  <a:pt x="859" y="694"/>
                </a:cubicBezTo>
                <a:cubicBezTo>
                  <a:pt x="947" y="667"/>
                  <a:pt x="984" y="672"/>
                  <a:pt x="982" y="547"/>
                </a:cubicBezTo>
                <a:close/>
              </a:path>
            </a:pathLst>
          </a:custGeom>
          <a:solidFill>
            <a:srgbClr val="D10B0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9" name="Freeform 41"/>
          <p:cNvSpPr/>
          <p:nvPr/>
        </p:nvSpPr>
        <p:spPr bwMode="auto">
          <a:xfrm>
            <a:off x="5263757" y="2132246"/>
            <a:ext cx="330979" cy="311047"/>
          </a:xfrm>
          <a:custGeom>
            <a:avLst/>
            <a:gdLst>
              <a:gd name="T0" fmla="*/ 107 w 400"/>
              <a:gd name="T1" fmla="*/ 376 h 376"/>
              <a:gd name="T2" fmla="*/ 147 w 400"/>
              <a:gd name="T3" fmla="*/ 376 h 376"/>
              <a:gd name="T4" fmla="*/ 237 w 400"/>
              <a:gd name="T5" fmla="*/ 216 h 376"/>
              <a:gd name="T6" fmla="*/ 340 w 400"/>
              <a:gd name="T7" fmla="*/ 216 h 376"/>
              <a:gd name="T8" fmla="*/ 400 w 400"/>
              <a:gd name="T9" fmla="*/ 188 h 376"/>
              <a:gd name="T10" fmla="*/ 340 w 400"/>
              <a:gd name="T11" fmla="*/ 160 h 376"/>
              <a:gd name="T12" fmla="*/ 237 w 400"/>
              <a:gd name="T13" fmla="*/ 160 h 376"/>
              <a:gd name="T14" fmla="*/ 147 w 400"/>
              <a:gd name="T15" fmla="*/ 0 h 376"/>
              <a:gd name="T16" fmla="*/ 107 w 400"/>
              <a:gd name="T17" fmla="*/ 0 h 376"/>
              <a:gd name="T18" fmla="*/ 157 w 400"/>
              <a:gd name="T19" fmla="*/ 160 h 376"/>
              <a:gd name="T20" fmla="*/ 85 w 400"/>
              <a:gd name="T21" fmla="*/ 160 h 376"/>
              <a:gd name="T22" fmla="*/ 40 w 400"/>
              <a:gd name="T23" fmla="*/ 120 h 376"/>
              <a:gd name="T24" fmla="*/ 0 w 400"/>
              <a:gd name="T25" fmla="*/ 120 h 376"/>
              <a:gd name="T26" fmla="*/ 32 w 400"/>
              <a:gd name="T27" fmla="*/ 188 h 376"/>
              <a:gd name="T28" fmla="*/ 0 w 400"/>
              <a:gd name="T29" fmla="*/ 256 h 376"/>
              <a:gd name="T30" fmla="*/ 40 w 400"/>
              <a:gd name="T31" fmla="*/ 256 h 376"/>
              <a:gd name="T32" fmla="*/ 85 w 400"/>
              <a:gd name="T33" fmla="*/ 216 h 376"/>
              <a:gd name="T34" fmla="*/ 157 w 400"/>
              <a:gd name="T35" fmla="*/ 216 h 376"/>
              <a:gd name="T36" fmla="*/ 107 w 400"/>
              <a:gd name="T37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376">
                <a:moveTo>
                  <a:pt x="107" y="376"/>
                </a:moveTo>
                <a:cubicBezTo>
                  <a:pt x="147" y="376"/>
                  <a:pt x="147" y="376"/>
                  <a:pt x="147" y="376"/>
                </a:cubicBezTo>
                <a:cubicBezTo>
                  <a:pt x="237" y="216"/>
                  <a:pt x="237" y="216"/>
                  <a:pt x="237" y="216"/>
                </a:cubicBezTo>
                <a:cubicBezTo>
                  <a:pt x="340" y="216"/>
                  <a:pt x="340" y="216"/>
                  <a:pt x="340" y="216"/>
                </a:cubicBezTo>
                <a:cubicBezTo>
                  <a:pt x="340" y="216"/>
                  <a:pt x="400" y="216"/>
                  <a:pt x="400" y="188"/>
                </a:cubicBezTo>
                <a:cubicBezTo>
                  <a:pt x="400" y="160"/>
                  <a:pt x="340" y="160"/>
                  <a:pt x="340" y="160"/>
                </a:cubicBezTo>
                <a:cubicBezTo>
                  <a:pt x="237" y="160"/>
                  <a:pt x="237" y="160"/>
                  <a:pt x="237" y="160"/>
                </a:cubicBezTo>
                <a:cubicBezTo>
                  <a:pt x="147" y="0"/>
                  <a:pt x="147" y="0"/>
                  <a:pt x="14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0" y="256"/>
                  <a:pt x="0" y="256"/>
                  <a:pt x="0" y="256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85" y="216"/>
                  <a:pt x="85" y="216"/>
                  <a:pt x="85" y="216"/>
                </a:cubicBezTo>
                <a:cubicBezTo>
                  <a:pt x="157" y="216"/>
                  <a:pt x="157" y="216"/>
                  <a:pt x="157" y="216"/>
                </a:cubicBezTo>
                <a:lnTo>
                  <a:pt x="107" y="3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0" name="Freeform 73" descr="D:\51PPT模板网\51pptmoban.com\图片.jpg"/>
          <p:cNvSpPr>
            <a:spLocks noEditPoints="1"/>
          </p:cNvSpPr>
          <p:nvPr/>
        </p:nvSpPr>
        <p:spPr bwMode="auto">
          <a:xfrm>
            <a:off x="6598141" y="2126772"/>
            <a:ext cx="299328" cy="309127"/>
          </a:xfrm>
          <a:custGeom>
            <a:avLst/>
            <a:gdLst>
              <a:gd name="T0" fmla="*/ 117 w 320"/>
              <a:gd name="T1" fmla="*/ 262 h 328"/>
              <a:gd name="T2" fmla="*/ 101 w 320"/>
              <a:gd name="T3" fmla="*/ 278 h 328"/>
              <a:gd name="T4" fmla="*/ 50 w 320"/>
              <a:gd name="T5" fmla="*/ 278 h 328"/>
              <a:gd name="T6" fmla="*/ 39 w 320"/>
              <a:gd name="T7" fmla="*/ 253 h 328"/>
              <a:gd name="T8" fmla="*/ 50 w 320"/>
              <a:gd name="T9" fmla="*/ 228 h 328"/>
              <a:gd name="T10" fmla="*/ 109 w 320"/>
              <a:gd name="T11" fmla="*/ 169 h 328"/>
              <a:gd name="T12" fmla="*/ 162 w 320"/>
              <a:gd name="T13" fmla="*/ 155 h 328"/>
              <a:gd name="T14" fmla="*/ 190 w 320"/>
              <a:gd name="T15" fmla="*/ 155 h 328"/>
              <a:gd name="T16" fmla="*/ 190 w 320"/>
              <a:gd name="T17" fmla="*/ 127 h 328"/>
              <a:gd name="T18" fmla="*/ 82 w 320"/>
              <a:gd name="T19" fmla="*/ 141 h 328"/>
              <a:gd name="T20" fmla="*/ 22 w 320"/>
              <a:gd name="T21" fmla="*/ 200 h 328"/>
              <a:gd name="T22" fmla="*/ 0 w 320"/>
              <a:gd name="T23" fmla="*/ 253 h 328"/>
              <a:gd name="T24" fmla="*/ 22 w 320"/>
              <a:gd name="T25" fmla="*/ 306 h 328"/>
              <a:gd name="T26" fmla="*/ 75 w 320"/>
              <a:gd name="T27" fmla="*/ 328 h 328"/>
              <a:gd name="T28" fmla="*/ 129 w 320"/>
              <a:gd name="T29" fmla="*/ 306 h 328"/>
              <a:gd name="T30" fmla="*/ 145 w 320"/>
              <a:gd name="T31" fmla="*/ 290 h 328"/>
              <a:gd name="T32" fmla="*/ 145 w 320"/>
              <a:gd name="T33" fmla="*/ 262 h 328"/>
              <a:gd name="T34" fmla="*/ 117 w 320"/>
              <a:gd name="T35" fmla="*/ 262 h 328"/>
              <a:gd name="T36" fmla="*/ 298 w 320"/>
              <a:gd name="T37" fmla="*/ 32 h 328"/>
              <a:gd name="T38" fmla="*/ 195 w 320"/>
              <a:gd name="T39" fmla="*/ 28 h 328"/>
              <a:gd name="T40" fmla="*/ 175 w 320"/>
              <a:gd name="T41" fmla="*/ 48 h 328"/>
              <a:gd name="T42" fmla="*/ 175 w 320"/>
              <a:gd name="T43" fmla="*/ 76 h 328"/>
              <a:gd name="T44" fmla="*/ 203 w 320"/>
              <a:gd name="T45" fmla="*/ 76 h 328"/>
              <a:gd name="T46" fmla="*/ 223 w 320"/>
              <a:gd name="T47" fmla="*/ 56 h 328"/>
              <a:gd name="T48" fmla="*/ 270 w 320"/>
              <a:gd name="T49" fmla="*/ 60 h 328"/>
              <a:gd name="T50" fmla="*/ 280 w 320"/>
              <a:gd name="T51" fmla="*/ 85 h 328"/>
              <a:gd name="T52" fmla="*/ 270 w 320"/>
              <a:gd name="T53" fmla="*/ 110 h 328"/>
              <a:gd name="T54" fmla="*/ 206 w 320"/>
              <a:gd name="T55" fmla="*/ 173 h 328"/>
              <a:gd name="T56" fmla="*/ 158 w 320"/>
              <a:gd name="T57" fmla="*/ 183 h 328"/>
              <a:gd name="T58" fmla="*/ 129 w 320"/>
              <a:gd name="T59" fmla="*/ 183 h 328"/>
              <a:gd name="T60" fmla="*/ 130 w 320"/>
              <a:gd name="T61" fmla="*/ 211 h 328"/>
              <a:gd name="T62" fmla="*/ 174 w 320"/>
              <a:gd name="T63" fmla="*/ 231 h 328"/>
              <a:gd name="T64" fmla="*/ 234 w 320"/>
              <a:gd name="T65" fmla="*/ 202 h 328"/>
              <a:gd name="T66" fmla="*/ 298 w 320"/>
              <a:gd name="T67" fmla="*/ 138 h 328"/>
              <a:gd name="T68" fmla="*/ 320 w 320"/>
              <a:gd name="T69" fmla="*/ 85 h 328"/>
              <a:gd name="T70" fmla="*/ 298 w 320"/>
              <a:gd name="T71" fmla="*/ 32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0" h="328">
                <a:moveTo>
                  <a:pt x="117" y="262"/>
                </a:moveTo>
                <a:cubicBezTo>
                  <a:pt x="101" y="278"/>
                  <a:pt x="101" y="278"/>
                  <a:pt x="101" y="278"/>
                </a:cubicBezTo>
                <a:cubicBezTo>
                  <a:pt x="87" y="292"/>
                  <a:pt x="64" y="292"/>
                  <a:pt x="50" y="278"/>
                </a:cubicBezTo>
                <a:cubicBezTo>
                  <a:pt x="43" y="271"/>
                  <a:pt x="39" y="262"/>
                  <a:pt x="39" y="253"/>
                </a:cubicBezTo>
                <a:cubicBezTo>
                  <a:pt x="39" y="243"/>
                  <a:pt x="43" y="234"/>
                  <a:pt x="50" y="228"/>
                </a:cubicBezTo>
                <a:cubicBezTo>
                  <a:pt x="109" y="169"/>
                  <a:pt x="109" y="169"/>
                  <a:pt x="109" y="169"/>
                </a:cubicBezTo>
                <a:cubicBezTo>
                  <a:pt x="122" y="156"/>
                  <a:pt x="145" y="138"/>
                  <a:pt x="162" y="155"/>
                </a:cubicBezTo>
                <a:cubicBezTo>
                  <a:pt x="170" y="163"/>
                  <a:pt x="182" y="163"/>
                  <a:pt x="190" y="155"/>
                </a:cubicBezTo>
                <a:cubicBezTo>
                  <a:pt x="198" y="147"/>
                  <a:pt x="198" y="135"/>
                  <a:pt x="190" y="127"/>
                </a:cubicBezTo>
                <a:cubicBezTo>
                  <a:pt x="161" y="98"/>
                  <a:pt x="119" y="104"/>
                  <a:pt x="82" y="141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8" y="214"/>
                  <a:pt x="0" y="233"/>
                  <a:pt x="0" y="253"/>
                </a:cubicBezTo>
                <a:cubicBezTo>
                  <a:pt x="0" y="273"/>
                  <a:pt x="8" y="292"/>
                  <a:pt x="22" y="306"/>
                </a:cubicBezTo>
                <a:cubicBezTo>
                  <a:pt x="37" y="321"/>
                  <a:pt x="56" y="328"/>
                  <a:pt x="75" y="328"/>
                </a:cubicBezTo>
                <a:cubicBezTo>
                  <a:pt x="95" y="328"/>
                  <a:pt x="114" y="321"/>
                  <a:pt x="129" y="306"/>
                </a:cubicBezTo>
                <a:cubicBezTo>
                  <a:pt x="145" y="290"/>
                  <a:pt x="145" y="290"/>
                  <a:pt x="145" y="290"/>
                </a:cubicBezTo>
                <a:cubicBezTo>
                  <a:pt x="153" y="282"/>
                  <a:pt x="153" y="270"/>
                  <a:pt x="145" y="262"/>
                </a:cubicBezTo>
                <a:cubicBezTo>
                  <a:pt x="137" y="254"/>
                  <a:pt x="125" y="254"/>
                  <a:pt x="117" y="262"/>
                </a:cubicBezTo>
                <a:close/>
                <a:moveTo>
                  <a:pt x="298" y="32"/>
                </a:moveTo>
                <a:cubicBezTo>
                  <a:pt x="267" y="1"/>
                  <a:pt x="223" y="0"/>
                  <a:pt x="195" y="28"/>
                </a:cubicBezTo>
                <a:cubicBezTo>
                  <a:pt x="175" y="48"/>
                  <a:pt x="175" y="48"/>
                  <a:pt x="175" y="48"/>
                </a:cubicBezTo>
                <a:cubicBezTo>
                  <a:pt x="167" y="56"/>
                  <a:pt x="167" y="68"/>
                  <a:pt x="175" y="76"/>
                </a:cubicBezTo>
                <a:cubicBezTo>
                  <a:pt x="182" y="84"/>
                  <a:pt x="195" y="84"/>
                  <a:pt x="203" y="76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38" y="42"/>
                  <a:pt x="257" y="48"/>
                  <a:pt x="270" y="60"/>
                </a:cubicBezTo>
                <a:cubicBezTo>
                  <a:pt x="276" y="67"/>
                  <a:pt x="280" y="76"/>
                  <a:pt x="280" y="85"/>
                </a:cubicBezTo>
                <a:cubicBezTo>
                  <a:pt x="280" y="95"/>
                  <a:pt x="276" y="104"/>
                  <a:pt x="270" y="110"/>
                </a:cubicBezTo>
                <a:cubicBezTo>
                  <a:pt x="206" y="173"/>
                  <a:pt x="206" y="173"/>
                  <a:pt x="206" y="173"/>
                </a:cubicBezTo>
                <a:cubicBezTo>
                  <a:pt x="177" y="202"/>
                  <a:pt x="163" y="189"/>
                  <a:pt x="158" y="183"/>
                </a:cubicBezTo>
                <a:cubicBezTo>
                  <a:pt x="150" y="175"/>
                  <a:pt x="137" y="175"/>
                  <a:pt x="129" y="183"/>
                </a:cubicBezTo>
                <a:cubicBezTo>
                  <a:pt x="122" y="191"/>
                  <a:pt x="122" y="203"/>
                  <a:pt x="130" y="211"/>
                </a:cubicBezTo>
                <a:cubicBezTo>
                  <a:pt x="143" y="224"/>
                  <a:pt x="158" y="231"/>
                  <a:pt x="174" y="231"/>
                </a:cubicBezTo>
                <a:cubicBezTo>
                  <a:pt x="194" y="231"/>
                  <a:pt x="214" y="221"/>
                  <a:pt x="234" y="202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12" y="124"/>
                  <a:pt x="320" y="105"/>
                  <a:pt x="320" y="85"/>
                </a:cubicBezTo>
                <a:cubicBezTo>
                  <a:pt x="320" y="65"/>
                  <a:pt x="312" y="46"/>
                  <a:pt x="29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1" name="Freeform 146" descr="D:\51PPT模板网\51pptmoban.com\图片.jpg"/>
          <p:cNvSpPr>
            <a:spLocks noEditPoints="1"/>
          </p:cNvSpPr>
          <p:nvPr/>
        </p:nvSpPr>
        <p:spPr bwMode="auto">
          <a:xfrm>
            <a:off x="5257151" y="4444244"/>
            <a:ext cx="287288" cy="357408"/>
          </a:xfrm>
          <a:custGeom>
            <a:avLst/>
            <a:gdLst>
              <a:gd name="T0" fmla="*/ 274 w 280"/>
              <a:gd name="T1" fmla="*/ 233 h 352"/>
              <a:gd name="T2" fmla="*/ 140 w 280"/>
              <a:gd name="T3" fmla="*/ 280 h 352"/>
              <a:gd name="T4" fmla="*/ 5 w 280"/>
              <a:gd name="T5" fmla="*/ 233 h 352"/>
              <a:gd name="T6" fmla="*/ 0 w 280"/>
              <a:gd name="T7" fmla="*/ 233 h 352"/>
              <a:gd name="T8" fmla="*/ 0 w 280"/>
              <a:gd name="T9" fmla="*/ 273 h 352"/>
              <a:gd name="T10" fmla="*/ 140 w 280"/>
              <a:gd name="T11" fmla="*/ 352 h 352"/>
              <a:gd name="T12" fmla="*/ 280 w 280"/>
              <a:gd name="T13" fmla="*/ 273 h 352"/>
              <a:gd name="T14" fmla="*/ 280 w 280"/>
              <a:gd name="T15" fmla="*/ 233 h 352"/>
              <a:gd name="T16" fmla="*/ 274 w 280"/>
              <a:gd name="T17" fmla="*/ 233 h 352"/>
              <a:gd name="T18" fmla="*/ 275 w 280"/>
              <a:gd name="T19" fmla="*/ 130 h 352"/>
              <a:gd name="T20" fmla="*/ 140 w 280"/>
              <a:gd name="T21" fmla="*/ 172 h 352"/>
              <a:gd name="T22" fmla="*/ 5 w 280"/>
              <a:gd name="T23" fmla="*/ 130 h 352"/>
              <a:gd name="T24" fmla="*/ 0 w 280"/>
              <a:gd name="T25" fmla="*/ 130 h 352"/>
              <a:gd name="T26" fmla="*/ 0 w 280"/>
              <a:gd name="T27" fmla="*/ 177 h 352"/>
              <a:gd name="T28" fmla="*/ 140 w 280"/>
              <a:gd name="T29" fmla="*/ 241 h 352"/>
              <a:gd name="T30" fmla="*/ 280 w 280"/>
              <a:gd name="T31" fmla="*/ 177 h 352"/>
              <a:gd name="T32" fmla="*/ 280 w 280"/>
              <a:gd name="T33" fmla="*/ 130 h 352"/>
              <a:gd name="T34" fmla="*/ 275 w 280"/>
              <a:gd name="T35" fmla="*/ 130 h 352"/>
              <a:gd name="T36" fmla="*/ 140 w 280"/>
              <a:gd name="T37" fmla="*/ 0 h 352"/>
              <a:gd name="T38" fmla="*/ 0 w 280"/>
              <a:gd name="T39" fmla="*/ 53 h 352"/>
              <a:gd name="T40" fmla="*/ 0 w 280"/>
              <a:gd name="T41" fmla="*/ 78 h 352"/>
              <a:gd name="T42" fmla="*/ 140 w 280"/>
              <a:gd name="T43" fmla="*/ 134 h 352"/>
              <a:gd name="T44" fmla="*/ 280 w 280"/>
              <a:gd name="T45" fmla="*/ 78 h 352"/>
              <a:gd name="T46" fmla="*/ 280 w 280"/>
              <a:gd name="T47" fmla="*/ 53 h 352"/>
              <a:gd name="T48" fmla="*/ 140 w 280"/>
              <a:gd name="T49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0" h="352">
                <a:moveTo>
                  <a:pt x="274" y="233"/>
                </a:moveTo>
                <a:cubicBezTo>
                  <a:pt x="257" y="260"/>
                  <a:pt x="204" y="280"/>
                  <a:pt x="140" y="280"/>
                </a:cubicBezTo>
                <a:cubicBezTo>
                  <a:pt x="76" y="280"/>
                  <a:pt x="22" y="260"/>
                  <a:pt x="5" y="233"/>
                </a:cubicBezTo>
                <a:cubicBezTo>
                  <a:pt x="2" y="227"/>
                  <a:pt x="0" y="230"/>
                  <a:pt x="0" y="233"/>
                </a:cubicBezTo>
                <a:cubicBezTo>
                  <a:pt x="0" y="236"/>
                  <a:pt x="0" y="273"/>
                  <a:pt x="0" y="273"/>
                </a:cubicBezTo>
                <a:cubicBezTo>
                  <a:pt x="0" y="312"/>
                  <a:pt x="62" y="352"/>
                  <a:pt x="140" y="352"/>
                </a:cubicBezTo>
                <a:cubicBezTo>
                  <a:pt x="217" y="352"/>
                  <a:pt x="280" y="312"/>
                  <a:pt x="280" y="273"/>
                </a:cubicBezTo>
                <a:cubicBezTo>
                  <a:pt x="280" y="273"/>
                  <a:pt x="280" y="236"/>
                  <a:pt x="280" y="233"/>
                </a:cubicBezTo>
                <a:cubicBezTo>
                  <a:pt x="280" y="230"/>
                  <a:pt x="278" y="227"/>
                  <a:pt x="274" y="233"/>
                </a:cubicBezTo>
                <a:close/>
                <a:moveTo>
                  <a:pt x="275" y="130"/>
                </a:moveTo>
                <a:cubicBezTo>
                  <a:pt x="258" y="155"/>
                  <a:pt x="204" y="172"/>
                  <a:pt x="140" y="172"/>
                </a:cubicBezTo>
                <a:cubicBezTo>
                  <a:pt x="76" y="172"/>
                  <a:pt x="22" y="155"/>
                  <a:pt x="5" y="130"/>
                </a:cubicBezTo>
                <a:cubicBezTo>
                  <a:pt x="2" y="125"/>
                  <a:pt x="0" y="128"/>
                  <a:pt x="0" y="130"/>
                </a:cubicBezTo>
                <a:cubicBezTo>
                  <a:pt x="0" y="133"/>
                  <a:pt x="0" y="177"/>
                  <a:pt x="0" y="177"/>
                </a:cubicBezTo>
                <a:cubicBezTo>
                  <a:pt x="0" y="213"/>
                  <a:pt x="62" y="241"/>
                  <a:pt x="140" y="241"/>
                </a:cubicBezTo>
                <a:cubicBezTo>
                  <a:pt x="217" y="241"/>
                  <a:pt x="280" y="213"/>
                  <a:pt x="280" y="177"/>
                </a:cubicBezTo>
                <a:cubicBezTo>
                  <a:pt x="280" y="177"/>
                  <a:pt x="280" y="133"/>
                  <a:pt x="280" y="130"/>
                </a:cubicBezTo>
                <a:cubicBezTo>
                  <a:pt x="280" y="128"/>
                  <a:pt x="278" y="125"/>
                  <a:pt x="275" y="130"/>
                </a:cubicBezTo>
                <a:close/>
                <a:moveTo>
                  <a:pt x="140" y="0"/>
                </a:moveTo>
                <a:cubicBezTo>
                  <a:pt x="62" y="0"/>
                  <a:pt x="0" y="23"/>
                  <a:pt x="0" y="53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09"/>
                  <a:pt x="62" y="134"/>
                  <a:pt x="140" y="134"/>
                </a:cubicBezTo>
                <a:cubicBezTo>
                  <a:pt x="217" y="134"/>
                  <a:pt x="280" y="109"/>
                  <a:pt x="280" y="78"/>
                </a:cubicBezTo>
                <a:cubicBezTo>
                  <a:pt x="280" y="53"/>
                  <a:pt x="280" y="53"/>
                  <a:pt x="280" y="53"/>
                </a:cubicBezTo>
                <a:cubicBezTo>
                  <a:pt x="280" y="23"/>
                  <a:pt x="217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2" name="Freeform 153"/>
          <p:cNvSpPr>
            <a:spLocks noEditPoints="1"/>
          </p:cNvSpPr>
          <p:nvPr/>
        </p:nvSpPr>
        <p:spPr bwMode="auto">
          <a:xfrm>
            <a:off x="4619291" y="3280393"/>
            <a:ext cx="276292" cy="296691"/>
          </a:xfrm>
          <a:custGeom>
            <a:avLst/>
            <a:gdLst>
              <a:gd name="T0" fmla="*/ 207 w 328"/>
              <a:gd name="T1" fmla="*/ 333 h 352"/>
              <a:gd name="T2" fmla="*/ 218 w 328"/>
              <a:gd name="T3" fmla="*/ 345 h 352"/>
              <a:gd name="T4" fmla="*/ 298 w 328"/>
              <a:gd name="T5" fmla="*/ 352 h 352"/>
              <a:gd name="T6" fmla="*/ 311 w 328"/>
              <a:gd name="T7" fmla="*/ 342 h 352"/>
              <a:gd name="T8" fmla="*/ 317 w 328"/>
              <a:gd name="T9" fmla="*/ 276 h 352"/>
              <a:gd name="T10" fmla="*/ 213 w 328"/>
              <a:gd name="T11" fmla="*/ 267 h 352"/>
              <a:gd name="T12" fmla="*/ 207 w 328"/>
              <a:gd name="T13" fmla="*/ 333 h 352"/>
              <a:gd name="T14" fmla="*/ 11 w 328"/>
              <a:gd name="T15" fmla="*/ 276 h 352"/>
              <a:gd name="T16" fmla="*/ 17 w 328"/>
              <a:gd name="T17" fmla="*/ 342 h 352"/>
              <a:gd name="T18" fmla="*/ 30 w 328"/>
              <a:gd name="T19" fmla="*/ 352 h 352"/>
              <a:gd name="T20" fmla="*/ 110 w 328"/>
              <a:gd name="T21" fmla="*/ 345 h 352"/>
              <a:gd name="T22" fmla="*/ 120 w 328"/>
              <a:gd name="T23" fmla="*/ 333 h 352"/>
              <a:gd name="T24" fmla="*/ 114 w 328"/>
              <a:gd name="T25" fmla="*/ 267 h 352"/>
              <a:gd name="T26" fmla="*/ 11 w 328"/>
              <a:gd name="T27" fmla="*/ 276 h 352"/>
              <a:gd name="T28" fmla="*/ 0 w 328"/>
              <a:gd name="T29" fmla="*/ 168 h 352"/>
              <a:gd name="T30" fmla="*/ 7 w 328"/>
              <a:gd name="T31" fmla="*/ 235 h 352"/>
              <a:gd name="T32" fmla="*/ 110 w 328"/>
              <a:gd name="T33" fmla="*/ 227 h 352"/>
              <a:gd name="T34" fmla="*/ 104 w 328"/>
              <a:gd name="T35" fmla="*/ 159 h 352"/>
              <a:gd name="T36" fmla="*/ 104 w 328"/>
              <a:gd name="T37" fmla="*/ 154 h 352"/>
              <a:gd name="T38" fmla="*/ 164 w 328"/>
              <a:gd name="T39" fmla="*/ 98 h 352"/>
              <a:gd name="T40" fmla="*/ 224 w 328"/>
              <a:gd name="T41" fmla="*/ 154 h 352"/>
              <a:gd name="T42" fmla="*/ 224 w 328"/>
              <a:gd name="T43" fmla="*/ 159 h 352"/>
              <a:gd name="T44" fmla="*/ 217 w 328"/>
              <a:gd name="T45" fmla="*/ 227 h 352"/>
              <a:gd name="T46" fmla="*/ 321 w 328"/>
              <a:gd name="T47" fmla="*/ 235 h 352"/>
              <a:gd name="T48" fmla="*/ 327 w 328"/>
              <a:gd name="T49" fmla="*/ 168 h 352"/>
              <a:gd name="T50" fmla="*/ 328 w 328"/>
              <a:gd name="T51" fmla="*/ 154 h 352"/>
              <a:gd name="T52" fmla="*/ 164 w 328"/>
              <a:gd name="T53" fmla="*/ 0 h 352"/>
              <a:gd name="T54" fmla="*/ 0 w 328"/>
              <a:gd name="T55" fmla="*/ 154 h 352"/>
              <a:gd name="T56" fmla="*/ 0 w 328"/>
              <a:gd name="T57" fmla="*/ 16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28" h="352">
                <a:moveTo>
                  <a:pt x="207" y="333"/>
                </a:moveTo>
                <a:cubicBezTo>
                  <a:pt x="206" y="339"/>
                  <a:pt x="211" y="345"/>
                  <a:pt x="218" y="345"/>
                </a:cubicBezTo>
                <a:cubicBezTo>
                  <a:pt x="298" y="352"/>
                  <a:pt x="298" y="352"/>
                  <a:pt x="298" y="352"/>
                </a:cubicBezTo>
                <a:cubicBezTo>
                  <a:pt x="304" y="352"/>
                  <a:pt x="310" y="348"/>
                  <a:pt x="311" y="342"/>
                </a:cubicBezTo>
                <a:cubicBezTo>
                  <a:pt x="317" y="276"/>
                  <a:pt x="317" y="276"/>
                  <a:pt x="317" y="276"/>
                </a:cubicBezTo>
                <a:cubicBezTo>
                  <a:pt x="213" y="267"/>
                  <a:pt x="213" y="267"/>
                  <a:pt x="213" y="267"/>
                </a:cubicBezTo>
                <a:lnTo>
                  <a:pt x="207" y="333"/>
                </a:lnTo>
                <a:close/>
                <a:moveTo>
                  <a:pt x="11" y="276"/>
                </a:moveTo>
                <a:cubicBezTo>
                  <a:pt x="17" y="342"/>
                  <a:pt x="17" y="342"/>
                  <a:pt x="17" y="342"/>
                </a:cubicBezTo>
                <a:cubicBezTo>
                  <a:pt x="17" y="348"/>
                  <a:pt x="23" y="352"/>
                  <a:pt x="30" y="352"/>
                </a:cubicBezTo>
                <a:cubicBezTo>
                  <a:pt x="110" y="345"/>
                  <a:pt x="110" y="345"/>
                  <a:pt x="110" y="345"/>
                </a:cubicBezTo>
                <a:cubicBezTo>
                  <a:pt x="116" y="345"/>
                  <a:pt x="121" y="339"/>
                  <a:pt x="120" y="333"/>
                </a:cubicBezTo>
                <a:cubicBezTo>
                  <a:pt x="114" y="267"/>
                  <a:pt x="114" y="267"/>
                  <a:pt x="114" y="267"/>
                </a:cubicBezTo>
                <a:lnTo>
                  <a:pt x="11" y="276"/>
                </a:lnTo>
                <a:close/>
                <a:moveTo>
                  <a:pt x="0" y="168"/>
                </a:moveTo>
                <a:cubicBezTo>
                  <a:pt x="7" y="235"/>
                  <a:pt x="7" y="235"/>
                  <a:pt x="7" y="235"/>
                </a:cubicBezTo>
                <a:cubicBezTo>
                  <a:pt x="110" y="227"/>
                  <a:pt x="110" y="227"/>
                  <a:pt x="110" y="227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7"/>
                  <a:pt x="104" y="156"/>
                  <a:pt x="104" y="154"/>
                </a:cubicBezTo>
                <a:cubicBezTo>
                  <a:pt x="104" y="123"/>
                  <a:pt x="131" y="98"/>
                  <a:pt x="164" y="98"/>
                </a:cubicBezTo>
                <a:cubicBezTo>
                  <a:pt x="197" y="98"/>
                  <a:pt x="224" y="123"/>
                  <a:pt x="224" y="154"/>
                </a:cubicBezTo>
                <a:cubicBezTo>
                  <a:pt x="224" y="156"/>
                  <a:pt x="224" y="157"/>
                  <a:pt x="224" y="159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321" y="235"/>
                  <a:pt x="321" y="235"/>
                  <a:pt x="321" y="235"/>
                </a:cubicBezTo>
                <a:cubicBezTo>
                  <a:pt x="327" y="168"/>
                  <a:pt x="327" y="168"/>
                  <a:pt x="327" y="168"/>
                </a:cubicBezTo>
                <a:cubicBezTo>
                  <a:pt x="328" y="163"/>
                  <a:pt x="328" y="159"/>
                  <a:pt x="328" y="154"/>
                </a:cubicBezTo>
                <a:cubicBezTo>
                  <a:pt x="328" y="69"/>
                  <a:pt x="254" y="0"/>
                  <a:pt x="164" y="0"/>
                </a:cubicBezTo>
                <a:cubicBezTo>
                  <a:pt x="73" y="0"/>
                  <a:pt x="0" y="69"/>
                  <a:pt x="0" y="154"/>
                </a:cubicBezTo>
                <a:cubicBezTo>
                  <a:pt x="0" y="159"/>
                  <a:pt x="0" y="163"/>
                  <a:pt x="0" y="168"/>
                </a:cubicBez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3" name="Freeform 154"/>
          <p:cNvSpPr>
            <a:spLocks noEditPoints="1"/>
          </p:cNvSpPr>
          <p:nvPr/>
        </p:nvSpPr>
        <p:spPr bwMode="auto">
          <a:xfrm>
            <a:off x="7259181" y="3238014"/>
            <a:ext cx="298228" cy="298266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4" name="Freeform 34"/>
          <p:cNvSpPr>
            <a:spLocks noEditPoints="1"/>
          </p:cNvSpPr>
          <p:nvPr/>
        </p:nvSpPr>
        <p:spPr bwMode="auto">
          <a:xfrm>
            <a:off x="6640460" y="4444244"/>
            <a:ext cx="290294" cy="290331"/>
          </a:xfrm>
          <a:custGeom>
            <a:avLst/>
            <a:gdLst>
              <a:gd name="T0" fmla="*/ 222 w 368"/>
              <a:gd name="T1" fmla="*/ 0 h 368"/>
              <a:gd name="T2" fmla="*/ 77 w 368"/>
              <a:gd name="T3" fmla="*/ 133 h 368"/>
              <a:gd name="T4" fmla="*/ 0 w 368"/>
              <a:gd name="T5" fmla="*/ 247 h 368"/>
              <a:gd name="T6" fmla="*/ 121 w 368"/>
              <a:gd name="T7" fmla="*/ 368 h 368"/>
              <a:gd name="T8" fmla="*/ 234 w 368"/>
              <a:gd name="T9" fmla="*/ 290 h 368"/>
              <a:gd name="T10" fmla="*/ 368 w 368"/>
              <a:gd name="T11" fmla="*/ 145 h 368"/>
              <a:gd name="T12" fmla="*/ 222 w 368"/>
              <a:gd name="T13" fmla="*/ 0 h 368"/>
              <a:gd name="T14" fmla="*/ 121 w 368"/>
              <a:gd name="T15" fmla="*/ 327 h 368"/>
              <a:gd name="T16" fmla="*/ 40 w 368"/>
              <a:gd name="T17" fmla="*/ 247 h 368"/>
              <a:gd name="T18" fmla="*/ 80 w 368"/>
              <a:gd name="T19" fmla="*/ 177 h 368"/>
              <a:gd name="T20" fmla="*/ 191 w 368"/>
              <a:gd name="T21" fmla="*/ 287 h 368"/>
              <a:gd name="T22" fmla="*/ 121 w 368"/>
              <a:gd name="T23" fmla="*/ 327 h 368"/>
              <a:gd name="T24" fmla="*/ 122 w 368"/>
              <a:gd name="T25" fmla="*/ 166 h 368"/>
              <a:gd name="T26" fmla="*/ 202 w 368"/>
              <a:gd name="T27" fmla="*/ 245 h 368"/>
              <a:gd name="T28" fmla="*/ 122 w 368"/>
              <a:gd name="T29" fmla="*/ 166 h 368"/>
              <a:gd name="T30" fmla="*/ 243 w 368"/>
              <a:gd name="T31" fmla="*/ 245 h 368"/>
              <a:gd name="T32" fmla="*/ 122 w 368"/>
              <a:gd name="T33" fmla="*/ 125 h 368"/>
              <a:gd name="T34" fmla="*/ 222 w 368"/>
              <a:gd name="T35" fmla="*/ 44 h 368"/>
              <a:gd name="T36" fmla="*/ 324 w 368"/>
              <a:gd name="T37" fmla="*/ 145 h 368"/>
              <a:gd name="T38" fmla="*/ 243 w 368"/>
              <a:gd name="T39" fmla="*/ 245 h 368"/>
              <a:gd name="T40" fmla="*/ 41 w 368"/>
              <a:gd name="T41" fmla="*/ 86 h 368"/>
              <a:gd name="T42" fmla="*/ 83 w 368"/>
              <a:gd name="T43" fmla="*/ 45 h 368"/>
              <a:gd name="T44" fmla="*/ 41 w 368"/>
              <a:gd name="T45" fmla="*/ 3 h 368"/>
              <a:gd name="T46" fmla="*/ 0 w 368"/>
              <a:gd name="T47" fmla="*/ 45 h 368"/>
              <a:gd name="T48" fmla="*/ 41 w 368"/>
              <a:gd name="T49" fmla="*/ 86 h 368"/>
              <a:gd name="T50" fmla="*/ 41 w 368"/>
              <a:gd name="T51" fmla="*/ 22 h 368"/>
              <a:gd name="T52" fmla="*/ 64 w 368"/>
              <a:gd name="T53" fmla="*/ 45 h 368"/>
              <a:gd name="T54" fmla="*/ 41 w 368"/>
              <a:gd name="T55" fmla="*/ 68 h 368"/>
              <a:gd name="T56" fmla="*/ 18 w 368"/>
              <a:gd name="T57" fmla="*/ 45 h 368"/>
              <a:gd name="T58" fmla="*/ 41 w 368"/>
              <a:gd name="T59" fmla="*/ 2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8" h="368">
                <a:moveTo>
                  <a:pt x="222" y="0"/>
                </a:moveTo>
                <a:cubicBezTo>
                  <a:pt x="146" y="0"/>
                  <a:pt x="83" y="59"/>
                  <a:pt x="77" y="133"/>
                </a:cubicBezTo>
                <a:cubicBezTo>
                  <a:pt x="32" y="151"/>
                  <a:pt x="0" y="195"/>
                  <a:pt x="0" y="247"/>
                </a:cubicBezTo>
                <a:cubicBezTo>
                  <a:pt x="0" y="313"/>
                  <a:pt x="54" y="368"/>
                  <a:pt x="121" y="368"/>
                </a:cubicBezTo>
                <a:cubicBezTo>
                  <a:pt x="173" y="368"/>
                  <a:pt x="217" y="336"/>
                  <a:pt x="234" y="290"/>
                </a:cubicBezTo>
                <a:cubicBezTo>
                  <a:pt x="309" y="284"/>
                  <a:pt x="368" y="221"/>
                  <a:pt x="368" y="145"/>
                </a:cubicBezTo>
                <a:cubicBezTo>
                  <a:pt x="368" y="65"/>
                  <a:pt x="302" y="0"/>
                  <a:pt x="222" y="0"/>
                </a:cubicBezTo>
                <a:close/>
                <a:moveTo>
                  <a:pt x="121" y="327"/>
                </a:moveTo>
                <a:cubicBezTo>
                  <a:pt x="77" y="327"/>
                  <a:pt x="40" y="291"/>
                  <a:pt x="40" y="247"/>
                </a:cubicBezTo>
                <a:cubicBezTo>
                  <a:pt x="40" y="217"/>
                  <a:pt x="56" y="191"/>
                  <a:pt x="80" y="177"/>
                </a:cubicBezTo>
                <a:cubicBezTo>
                  <a:pt x="92" y="232"/>
                  <a:pt x="136" y="275"/>
                  <a:pt x="191" y="287"/>
                </a:cubicBezTo>
                <a:cubicBezTo>
                  <a:pt x="177" y="311"/>
                  <a:pt x="151" y="327"/>
                  <a:pt x="121" y="327"/>
                </a:cubicBezTo>
                <a:close/>
                <a:moveTo>
                  <a:pt x="122" y="166"/>
                </a:moveTo>
                <a:cubicBezTo>
                  <a:pt x="166" y="166"/>
                  <a:pt x="201" y="202"/>
                  <a:pt x="202" y="245"/>
                </a:cubicBezTo>
                <a:cubicBezTo>
                  <a:pt x="162" y="237"/>
                  <a:pt x="131" y="206"/>
                  <a:pt x="122" y="166"/>
                </a:cubicBezTo>
                <a:close/>
                <a:moveTo>
                  <a:pt x="243" y="245"/>
                </a:moveTo>
                <a:cubicBezTo>
                  <a:pt x="242" y="179"/>
                  <a:pt x="188" y="126"/>
                  <a:pt x="122" y="125"/>
                </a:cubicBezTo>
                <a:cubicBezTo>
                  <a:pt x="132" y="79"/>
                  <a:pt x="173" y="44"/>
                  <a:pt x="222" y="44"/>
                </a:cubicBezTo>
                <a:cubicBezTo>
                  <a:pt x="278" y="44"/>
                  <a:pt x="324" y="89"/>
                  <a:pt x="324" y="145"/>
                </a:cubicBezTo>
                <a:cubicBezTo>
                  <a:pt x="324" y="194"/>
                  <a:pt x="289" y="236"/>
                  <a:pt x="243" y="245"/>
                </a:cubicBezTo>
                <a:close/>
                <a:moveTo>
                  <a:pt x="41" y="86"/>
                </a:moveTo>
                <a:cubicBezTo>
                  <a:pt x="64" y="86"/>
                  <a:pt x="83" y="68"/>
                  <a:pt x="83" y="45"/>
                </a:cubicBezTo>
                <a:cubicBezTo>
                  <a:pt x="83" y="22"/>
                  <a:pt x="64" y="3"/>
                  <a:pt x="41" y="3"/>
                </a:cubicBezTo>
                <a:cubicBezTo>
                  <a:pt x="18" y="3"/>
                  <a:pt x="0" y="22"/>
                  <a:pt x="0" y="45"/>
                </a:cubicBezTo>
                <a:cubicBezTo>
                  <a:pt x="0" y="68"/>
                  <a:pt x="18" y="86"/>
                  <a:pt x="41" y="86"/>
                </a:cubicBezTo>
                <a:close/>
                <a:moveTo>
                  <a:pt x="41" y="22"/>
                </a:moveTo>
                <a:cubicBezTo>
                  <a:pt x="54" y="22"/>
                  <a:pt x="64" y="32"/>
                  <a:pt x="64" y="45"/>
                </a:cubicBezTo>
                <a:cubicBezTo>
                  <a:pt x="64" y="57"/>
                  <a:pt x="54" y="68"/>
                  <a:pt x="41" y="68"/>
                </a:cubicBezTo>
                <a:cubicBezTo>
                  <a:pt x="29" y="68"/>
                  <a:pt x="18" y="57"/>
                  <a:pt x="18" y="45"/>
                </a:cubicBezTo>
                <a:cubicBezTo>
                  <a:pt x="18" y="32"/>
                  <a:pt x="29" y="22"/>
                  <a:pt x="41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5" name="Rectangle 24"/>
          <p:cNvSpPr/>
          <p:nvPr/>
        </p:nvSpPr>
        <p:spPr>
          <a:xfrm>
            <a:off x="5421671" y="3168041"/>
            <a:ext cx="1302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B90CA69-96E6-941B-7E96-D11FF3EC30D8}"/>
              </a:ext>
            </a:extLst>
          </p:cNvPr>
          <p:cNvGrpSpPr/>
          <p:nvPr/>
        </p:nvGrpSpPr>
        <p:grpSpPr>
          <a:xfrm>
            <a:off x="7221122" y="1107282"/>
            <a:ext cx="2966425" cy="816522"/>
            <a:chOff x="283598" y="1906534"/>
            <a:chExt cx="2966425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4E76B8E-9FDE-AD6E-4EDD-0147EB9D7E7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DCC0BFC-D1A8-7E4E-5E2F-D5091E7969F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E3B2197-8266-73D0-0F42-DAB28941A561}"/>
              </a:ext>
            </a:extLst>
          </p:cNvPr>
          <p:cNvGrpSpPr/>
          <p:nvPr/>
        </p:nvGrpSpPr>
        <p:grpSpPr>
          <a:xfrm>
            <a:off x="2052285" y="1107282"/>
            <a:ext cx="2984539" cy="816522"/>
            <a:chOff x="283598" y="1906534"/>
            <a:chExt cx="2984539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0E612D3-0B17-16DB-6255-4291EA226F0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9BBBC59-DB8B-DF98-3123-8B375530EAA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6BFDE9E-82BF-81D7-0582-6173708D7957}"/>
              </a:ext>
            </a:extLst>
          </p:cNvPr>
          <p:cNvGrpSpPr/>
          <p:nvPr/>
        </p:nvGrpSpPr>
        <p:grpSpPr>
          <a:xfrm>
            <a:off x="7221122" y="4994280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A4B559-E70D-9969-3EC3-6D41754A9F7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186513F-9E0F-6274-C399-0DBEA85DB6C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3A183B3-AEA3-B6A0-B82B-A2E267B1CDF0}"/>
              </a:ext>
            </a:extLst>
          </p:cNvPr>
          <p:cNvGrpSpPr/>
          <p:nvPr/>
        </p:nvGrpSpPr>
        <p:grpSpPr>
          <a:xfrm>
            <a:off x="2052285" y="4994280"/>
            <a:ext cx="2984539" cy="816522"/>
            <a:chOff x="283598" y="1906534"/>
            <a:chExt cx="2984539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CE3B189-0369-6129-52A7-2CA06135BEB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F585A17-CD6F-50B2-93EC-B758A729E46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C7C88BA-97B4-7301-9879-9F39C5588CC6}"/>
              </a:ext>
            </a:extLst>
          </p:cNvPr>
          <p:cNvGrpSpPr/>
          <p:nvPr/>
        </p:nvGrpSpPr>
        <p:grpSpPr>
          <a:xfrm>
            <a:off x="8041900" y="2978539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9B9826C-AFF1-F3C5-13FF-63B9AF7740A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CA09797-8F76-BBA4-5133-EFD1F2D3599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F1F19DF-6A41-B8A6-A635-2C6BB93288DF}"/>
              </a:ext>
            </a:extLst>
          </p:cNvPr>
          <p:cNvGrpSpPr/>
          <p:nvPr/>
        </p:nvGrpSpPr>
        <p:grpSpPr>
          <a:xfrm>
            <a:off x="1221873" y="2978539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FD2D332-83C5-9A66-0DC8-48E12C8D88D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85E6561-29AF-A693-C225-FF3F88DB56D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440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1C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31" name="组合 30" descr="D:\51PPT模板网\51pptmoban.com\图片.jpg">
            <a:extLst>
              <a:ext uri="{FF2B5EF4-FFF2-40B4-BE49-F238E27FC236}">
                <a16:creationId xmlns:a16="http://schemas.microsoft.com/office/drawing/2014/main" id="{F0888424-AFFF-92F3-A38A-E5F20499C442}"/>
              </a:ext>
            </a:extLst>
          </p:cNvPr>
          <p:cNvGrpSpPr/>
          <p:nvPr/>
        </p:nvGrpSpPr>
        <p:grpSpPr>
          <a:xfrm>
            <a:off x="4121963" y="1455673"/>
            <a:ext cx="3947980" cy="3947980"/>
            <a:chOff x="4768952" y="1855919"/>
            <a:chExt cx="2654002" cy="2654001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451F981C-93BC-4237-1F3A-7CE495CD6EDA}"/>
                </a:ext>
              </a:extLst>
            </p:cNvPr>
            <p:cNvSpPr/>
            <p:nvPr/>
          </p:nvSpPr>
          <p:spPr>
            <a:xfrm>
              <a:off x="4977573" y="2064540"/>
              <a:ext cx="2236760" cy="2236760"/>
            </a:xfrm>
            <a:prstGeom prst="ellipse">
              <a:avLst/>
            </a:prstGeom>
            <a:blipFill dpi="0" rotWithShape="1">
              <a:blip r:embed="rId3"/>
              <a:srcRect/>
              <a:tile tx="-400050" ty="-311150" sx="100000" sy="100000" flip="none" algn="tl"/>
            </a:blipFill>
            <a:ln w="3175">
              <a:solidFill>
                <a:schemeClr val="bg1">
                  <a:alpha val="1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F17690C-9DAA-1AAE-5A76-6C5E672E4247}"/>
                </a:ext>
              </a:extLst>
            </p:cNvPr>
            <p:cNvGrpSpPr/>
            <p:nvPr/>
          </p:nvGrpSpPr>
          <p:grpSpPr>
            <a:xfrm>
              <a:off x="4768952" y="1855919"/>
              <a:ext cx="2654002" cy="2654001"/>
              <a:chOff x="4813300" y="1079500"/>
              <a:chExt cx="1727200" cy="1727200"/>
            </a:xfrm>
            <a:solidFill>
              <a:schemeClr val="bg1">
                <a:alpha val="52000"/>
              </a:schemeClr>
            </a:solidFill>
          </p:grpSpPr>
          <p:sp>
            <p:nvSpPr>
              <p:cNvPr id="4" name="空心弧 3">
                <a:extLst>
                  <a:ext uri="{FF2B5EF4-FFF2-40B4-BE49-F238E27FC236}">
                    <a16:creationId xmlns:a16="http://schemas.microsoft.com/office/drawing/2014/main" id="{EC48011A-D0F9-13FD-F712-B02A4A7AB4AF}"/>
                  </a:ext>
                </a:extLst>
              </p:cNvPr>
              <p:cNvSpPr/>
              <p:nvPr/>
            </p:nvSpPr>
            <p:spPr>
              <a:xfrm>
                <a:off x="4813300" y="1079500"/>
                <a:ext cx="1727200" cy="1727200"/>
              </a:xfrm>
              <a:prstGeom prst="blockArc">
                <a:avLst>
                  <a:gd name="adj1" fmla="val 18900000"/>
                  <a:gd name="adj2" fmla="val 2700000"/>
                  <a:gd name="adj3" fmla="val 15000"/>
                </a:avLst>
              </a:prstGeom>
              <a:solidFill>
                <a:srgbClr val="DE1C09"/>
              </a:solidFill>
              <a:ln>
                <a:solidFill>
                  <a:srgbClr val="DE1C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" name="空心弧 4">
                <a:extLst>
                  <a:ext uri="{FF2B5EF4-FFF2-40B4-BE49-F238E27FC236}">
                    <a16:creationId xmlns:a16="http://schemas.microsoft.com/office/drawing/2014/main" id="{3F5331BB-BAFE-BBD9-4DAB-040679991018}"/>
                  </a:ext>
                </a:extLst>
              </p:cNvPr>
              <p:cNvSpPr/>
              <p:nvPr/>
            </p:nvSpPr>
            <p:spPr>
              <a:xfrm>
                <a:off x="4813300" y="1079500"/>
                <a:ext cx="1727200" cy="1727200"/>
              </a:xfrm>
              <a:prstGeom prst="blockArc">
                <a:avLst>
                  <a:gd name="adj1" fmla="val 8100000"/>
                  <a:gd name="adj2" fmla="val 13500000"/>
                  <a:gd name="adj3" fmla="val 15000"/>
                </a:avLst>
              </a:prstGeom>
              <a:solidFill>
                <a:srgbClr val="DE1C09"/>
              </a:solidFill>
              <a:ln>
                <a:solidFill>
                  <a:srgbClr val="DE1C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B1BA14B-69E2-90DA-56D6-72941745DAF5}"/>
              </a:ext>
            </a:extLst>
          </p:cNvPr>
          <p:cNvCxnSpPr/>
          <p:nvPr/>
        </p:nvCxnSpPr>
        <p:spPr>
          <a:xfrm>
            <a:off x="7538289" y="1976900"/>
            <a:ext cx="2926349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665353A-CCB4-1508-BC56-18B728DE64FB}"/>
              </a:ext>
            </a:extLst>
          </p:cNvPr>
          <p:cNvCxnSpPr/>
          <p:nvPr/>
        </p:nvCxnSpPr>
        <p:spPr>
          <a:xfrm flipV="1">
            <a:off x="6699233" y="1967168"/>
            <a:ext cx="853518" cy="853518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headEnd type="oval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04FD109-2FEE-CBE6-7B0F-6970E741328E}"/>
              </a:ext>
            </a:extLst>
          </p:cNvPr>
          <p:cNvCxnSpPr/>
          <p:nvPr/>
        </p:nvCxnSpPr>
        <p:spPr>
          <a:xfrm>
            <a:off x="1712745" y="1976900"/>
            <a:ext cx="2926349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A6D3A1E-9E81-68EA-3EB0-D4B57BF674C1}"/>
              </a:ext>
            </a:extLst>
          </p:cNvPr>
          <p:cNvCxnSpPr/>
          <p:nvPr/>
        </p:nvCxnSpPr>
        <p:spPr>
          <a:xfrm flipH="1" flipV="1">
            <a:off x="4633458" y="1967168"/>
            <a:ext cx="853518" cy="853518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headEnd type="oval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54FCA48-E54A-830C-2DF6-5E98A6DD66A3}"/>
              </a:ext>
            </a:extLst>
          </p:cNvPr>
          <p:cNvCxnSpPr/>
          <p:nvPr/>
        </p:nvCxnSpPr>
        <p:spPr>
          <a:xfrm>
            <a:off x="7538289" y="4879592"/>
            <a:ext cx="2926349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A72063D-3A4A-D177-2BE6-AADA6B30FD0F}"/>
              </a:ext>
            </a:extLst>
          </p:cNvPr>
          <p:cNvCxnSpPr/>
          <p:nvPr/>
        </p:nvCxnSpPr>
        <p:spPr>
          <a:xfrm>
            <a:off x="1712745" y="4879592"/>
            <a:ext cx="2926349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71897D6-5322-D9CF-0E67-5DE6769C2551}"/>
              </a:ext>
            </a:extLst>
          </p:cNvPr>
          <p:cNvCxnSpPr/>
          <p:nvPr/>
        </p:nvCxnSpPr>
        <p:spPr>
          <a:xfrm flipH="1">
            <a:off x="4633458" y="4033181"/>
            <a:ext cx="853518" cy="853518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headEnd type="oval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66A882C-F6D5-7C67-B73D-2C320F3B80DD}"/>
              </a:ext>
            </a:extLst>
          </p:cNvPr>
          <p:cNvCxnSpPr/>
          <p:nvPr/>
        </p:nvCxnSpPr>
        <p:spPr>
          <a:xfrm>
            <a:off x="6699233" y="4033181"/>
            <a:ext cx="853518" cy="853518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headEnd type="oval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87">
            <a:extLst>
              <a:ext uri="{FF2B5EF4-FFF2-40B4-BE49-F238E27FC236}">
                <a16:creationId xmlns:a16="http://schemas.microsoft.com/office/drawing/2014/main" id="{82F2AE6E-A3CD-809F-E855-EB0524AD27C8}"/>
              </a:ext>
            </a:extLst>
          </p:cNvPr>
          <p:cNvSpPr>
            <a:spLocks noEditPoints="1"/>
          </p:cNvSpPr>
          <p:nvPr/>
        </p:nvSpPr>
        <p:spPr bwMode="auto">
          <a:xfrm>
            <a:off x="10635162" y="4616837"/>
            <a:ext cx="594587" cy="498566"/>
          </a:xfrm>
          <a:custGeom>
            <a:avLst/>
            <a:gdLst>
              <a:gd name="T0" fmla="*/ 42 w 68"/>
              <a:gd name="T1" fmla="*/ 32 h 57"/>
              <a:gd name="T2" fmla="*/ 36 w 68"/>
              <a:gd name="T3" fmla="*/ 32 h 57"/>
              <a:gd name="T4" fmla="*/ 33 w 68"/>
              <a:gd name="T5" fmla="*/ 31 h 57"/>
              <a:gd name="T6" fmla="*/ 31 w 68"/>
              <a:gd name="T7" fmla="*/ 27 h 57"/>
              <a:gd name="T8" fmla="*/ 34 w 68"/>
              <a:gd name="T9" fmla="*/ 22 h 57"/>
              <a:gd name="T10" fmla="*/ 36 w 68"/>
              <a:gd name="T11" fmla="*/ 20 h 57"/>
              <a:gd name="T12" fmla="*/ 37 w 68"/>
              <a:gd name="T13" fmla="*/ 16 h 57"/>
              <a:gd name="T14" fmla="*/ 37 w 68"/>
              <a:gd name="T15" fmla="*/ 16 h 57"/>
              <a:gd name="T16" fmla="*/ 36 w 68"/>
              <a:gd name="T17" fmla="*/ 15 h 57"/>
              <a:gd name="T18" fmla="*/ 36 w 68"/>
              <a:gd name="T19" fmla="*/ 15 h 57"/>
              <a:gd name="T20" fmla="*/ 33 w 68"/>
              <a:gd name="T21" fmla="*/ 4 h 57"/>
              <a:gd name="T22" fmla="*/ 17 w 68"/>
              <a:gd name="T23" fmla="*/ 3 h 57"/>
              <a:gd name="T24" fmla="*/ 13 w 68"/>
              <a:gd name="T25" fmla="*/ 15 h 57"/>
              <a:gd name="T26" fmla="*/ 13 w 68"/>
              <a:gd name="T27" fmla="*/ 15 h 57"/>
              <a:gd name="T28" fmla="*/ 13 w 68"/>
              <a:gd name="T29" fmla="*/ 16 h 57"/>
              <a:gd name="T30" fmla="*/ 13 w 68"/>
              <a:gd name="T31" fmla="*/ 16 h 57"/>
              <a:gd name="T32" fmla="*/ 13 w 68"/>
              <a:gd name="T33" fmla="*/ 20 h 57"/>
              <a:gd name="T34" fmla="*/ 15 w 68"/>
              <a:gd name="T35" fmla="*/ 22 h 57"/>
              <a:gd name="T36" fmla="*/ 17 w 68"/>
              <a:gd name="T37" fmla="*/ 26 h 57"/>
              <a:gd name="T38" fmla="*/ 15 w 68"/>
              <a:gd name="T39" fmla="*/ 31 h 57"/>
              <a:gd name="T40" fmla="*/ 12 w 68"/>
              <a:gd name="T41" fmla="*/ 31 h 57"/>
              <a:gd name="T42" fmla="*/ 8 w 68"/>
              <a:gd name="T43" fmla="*/ 31 h 57"/>
              <a:gd name="T44" fmla="*/ 1 w 68"/>
              <a:gd name="T45" fmla="*/ 52 h 57"/>
              <a:gd name="T46" fmla="*/ 48 w 68"/>
              <a:gd name="T47" fmla="*/ 52 h 57"/>
              <a:gd name="T48" fmla="*/ 42 w 68"/>
              <a:gd name="T49" fmla="*/ 32 h 57"/>
              <a:gd name="T50" fmla="*/ 63 w 68"/>
              <a:gd name="T51" fmla="*/ 22 h 57"/>
              <a:gd name="T52" fmla="*/ 68 w 68"/>
              <a:gd name="T53" fmla="*/ 36 h 57"/>
              <a:gd name="T54" fmla="*/ 50 w 68"/>
              <a:gd name="T55" fmla="*/ 38 h 57"/>
              <a:gd name="T56" fmla="*/ 44 w 68"/>
              <a:gd name="T57" fmla="*/ 29 h 57"/>
              <a:gd name="T58" fmla="*/ 43 w 68"/>
              <a:gd name="T59" fmla="*/ 27 h 57"/>
              <a:gd name="T60" fmla="*/ 42 w 68"/>
              <a:gd name="T61" fmla="*/ 27 h 57"/>
              <a:gd name="T62" fmla="*/ 36 w 68"/>
              <a:gd name="T63" fmla="*/ 27 h 57"/>
              <a:gd name="T64" fmla="*/ 36 w 68"/>
              <a:gd name="T65" fmla="*/ 27 h 57"/>
              <a:gd name="T66" fmla="*/ 38 w 68"/>
              <a:gd name="T67" fmla="*/ 24 h 57"/>
              <a:gd name="T68" fmla="*/ 40 w 68"/>
              <a:gd name="T69" fmla="*/ 22 h 57"/>
              <a:gd name="T70" fmla="*/ 43 w 68"/>
              <a:gd name="T71" fmla="*/ 22 h 57"/>
              <a:gd name="T72" fmla="*/ 45 w 68"/>
              <a:gd name="T73" fmla="*/ 21 h 57"/>
              <a:gd name="T74" fmla="*/ 46 w 68"/>
              <a:gd name="T75" fmla="*/ 18 h 57"/>
              <a:gd name="T76" fmla="*/ 44 w 68"/>
              <a:gd name="T77" fmla="*/ 15 h 57"/>
              <a:gd name="T78" fmla="*/ 43 w 68"/>
              <a:gd name="T79" fmla="*/ 13 h 57"/>
              <a:gd name="T80" fmla="*/ 43 w 68"/>
              <a:gd name="T81" fmla="*/ 11 h 57"/>
              <a:gd name="T82" fmla="*/ 43 w 68"/>
              <a:gd name="T83" fmla="*/ 10 h 57"/>
              <a:gd name="T84" fmla="*/ 43 w 68"/>
              <a:gd name="T85" fmla="*/ 10 h 57"/>
              <a:gd name="T86" fmla="*/ 43 w 68"/>
              <a:gd name="T87" fmla="*/ 10 h 57"/>
              <a:gd name="T88" fmla="*/ 46 w 68"/>
              <a:gd name="T89" fmla="*/ 2 h 57"/>
              <a:gd name="T90" fmla="*/ 57 w 68"/>
              <a:gd name="T91" fmla="*/ 2 h 57"/>
              <a:gd name="T92" fmla="*/ 59 w 68"/>
              <a:gd name="T93" fmla="*/ 10 h 57"/>
              <a:gd name="T94" fmla="*/ 59 w 68"/>
              <a:gd name="T95" fmla="*/ 10 h 57"/>
              <a:gd name="T96" fmla="*/ 60 w 68"/>
              <a:gd name="T97" fmla="*/ 10 h 57"/>
              <a:gd name="T98" fmla="*/ 60 w 68"/>
              <a:gd name="T99" fmla="*/ 11 h 57"/>
              <a:gd name="T100" fmla="*/ 59 w 68"/>
              <a:gd name="T101" fmla="*/ 13 h 57"/>
              <a:gd name="T102" fmla="*/ 58 w 68"/>
              <a:gd name="T103" fmla="*/ 15 h 57"/>
              <a:gd name="T104" fmla="*/ 56 w 68"/>
              <a:gd name="T105" fmla="*/ 18 h 57"/>
              <a:gd name="T106" fmla="*/ 57 w 68"/>
              <a:gd name="T107" fmla="*/ 21 h 57"/>
              <a:gd name="T108" fmla="*/ 59 w 68"/>
              <a:gd name="T109" fmla="*/ 22 h 57"/>
              <a:gd name="T110" fmla="*/ 63 w 68"/>
              <a:gd name="T111" fmla="*/ 2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8" h="57">
                <a:moveTo>
                  <a:pt x="42" y="32"/>
                </a:moveTo>
                <a:cubicBezTo>
                  <a:pt x="40" y="32"/>
                  <a:pt x="38" y="32"/>
                  <a:pt x="36" y="32"/>
                </a:cubicBezTo>
                <a:cubicBezTo>
                  <a:pt x="35" y="32"/>
                  <a:pt x="34" y="32"/>
                  <a:pt x="33" y="31"/>
                </a:cubicBezTo>
                <a:cubicBezTo>
                  <a:pt x="32" y="30"/>
                  <a:pt x="32" y="28"/>
                  <a:pt x="31" y="27"/>
                </a:cubicBezTo>
                <a:cubicBezTo>
                  <a:pt x="33" y="25"/>
                  <a:pt x="34" y="24"/>
                  <a:pt x="34" y="22"/>
                </a:cubicBezTo>
                <a:cubicBezTo>
                  <a:pt x="35" y="21"/>
                  <a:pt x="36" y="21"/>
                  <a:pt x="36" y="20"/>
                </a:cubicBezTo>
                <a:cubicBezTo>
                  <a:pt x="36" y="19"/>
                  <a:pt x="37" y="18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7" y="9"/>
                  <a:pt x="36" y="6"/>
                  <a:pt x="33" y="4"/>
                </a:cubicBezTo>
                <a:cubicBezTo>
                  <a:pt x="29" y="0"/>
                  <a:pt x="21" y="0"/>
                  <a:pt x="17" y="3"/>
                </a:cubicBezTo>
                <a:cubicBezTo>
                  <a:pt x="14" y="5"/>
                  <a:pt x="13" y="9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1"/>
                  <a:pt x="14" y="21"/>
                  <a:pt x="15" y="22"/>
                </a:cubicBezTo>
                <a:cubicBezTo>
                  <a:pt x="15" y="23"/>
                  <a:pt x="16" y="25"/>
                  <a:pt x="17" y="26"/>
                </a:cubicBezTo>
                <a:cubicBezTo>
                  <a:pt x="17" y="28"/>
                  <a:pt x="16" y="30"/>
                  <a:pt x="15" y="31"/>
                </a:cubicBezTo>
                <a:cubicBezTo>
                  <a:pt x="15" y="31"/>
                  <a:pt x="14" y="32"/>
                  <a:pt x="12" y="31"/>
                </a:cubicBezTo>
                <a:cubicBezTo>
                  <a:pt x="11" y="31"/>
                  <a:pt x="9" y="31"/>
                  <a:pt x="8" y="31"/>
                </a:cubicBezTo>
                <a:cubicBezTo>
                  <a:pt x="3" y="36"/>
                  <a:pt x="0" y="45"/>
                  <a:pt x="1" y="52"/>
                </a:cubicBezTo>
                <a:cubicBezTo>
                  <a:pt x="8" y="57"/>
                  <a:pt x="43" y="57"/>
                  <a:pt x="48" y="52"/>
                </a:cubicBezTo>
                <a:cubicBezTo>
                  <a:pt x="48" y="46"/>
                  <a:pt x="47" y="37"/>
                  <a:pt x="42" y="32"/>
                </a:cubicBezTo>
                <a:close/>
                <a:moveTo>
                  <a:pt x="63" y="22"/>
                </a:moveTo>
                <a:cubicBezTo>
                  <a:pt x="67" y="25"/>
                  <a:pt x="68" y="32"/>
                  <a:pt x="68" y="36"/>
                </a:cubicBezTo>
                <a:cubicBezTo>
                  <a:pt x="66" y="38"/>
                  <a:pt x="58" y="38"/>
                  <a:pt x="50" y="38"/>
                </a:cubicBezTo>
                <a:cubicBezTo>
                  <a:pt x="49" y="34"/>
                  <a:pt x="47" y="31"/>
                  <a:pt x="44" y="29"/>
                </a:cubicBezTo>
                <a:cubicBezTo>
                  <a:pt x="43" y="27"/>
                  <a:pt x="43" y="27"/>
                  <a:pt x="43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0" y="27"/>
                  <a:pt x="38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7"/>
                  <a:pt x="38" y="25"/>
                  <a:pt x="38" y="24"/>
                </a:cubicBezTo>
                <a:cubicBezTo>
                  <a:pt x="39" y="24"/>
                  <a:pt x="39" y="23"/>
                  <a:pt x="40" y="22"/>
                </a:cubicBezTo>
                <a:cubicBezTo>
                  <a:pt x="41" y="22"/>
                  <a:pt x="42" y="22"/>
                  <a:pt x="43" y="22"/>
                </a:cubicBezTo>
                <a:cubicBezTo>
                  <a:pt x="44" y="22"/>
                  <a:pt x="44" y="22"/>
                  <a:pt x="45" y="21"/>
                </a:cubicBezTo>
                <a:cubicBezTo>
                  <a:pt x="45" y="21"/>
                  <a:pt x="46" y="19"/>
                  <a:pt x="46" y="18"/>
                </a:cubicBezTo>
                <a:cubicBezTo>
                  <a:pt x="45" y="17"/>
                  <a:pt x="45" y="16"/>
                  <a:pt x="44" y="15"/>
                </a:cubicBezTo>
                <a:cubicBezTo>
                  <a:pt x="44" y="14"/>
                  <a:pt x="43" y="14"/>
                  <a:pt x="43" y="13"/>
                </a:cubicBezTo>
                <a:cubicBezTo>
                  <a:pt x="43" y="13"/>
                  <a:pt x="43" y="12"/>
                  <a:pt x="43" y="11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6"/>
                  <a:pt x="44" y="3"/>
                  <a:pt x="46" y="2"/>
                </a:cubicBezTo>
                <a:cubicBezTo>
                  <a:pt x="49" y="0"/>
                  <a:pt x="54" y="0"/>
                  <a:pt x="57" y="2"/>
                </a:cubicBezTo>
                <a:cubicBezTo>
                  <a:pt x="59" y="4"/>
                  <a:pt x="60" y="6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2"/>
                  <a:pt x="59" y="13"/>
                  <a:pt x="59" y="13"/>
                </a:cubicBezTo>
                <a:cubicBezTo>
                  <a:pt x="59" y="14"/>
                  <a:pt x="59" y="14"/>
                  <a:pt x="58" y="15"/>
                </a:cubicBezTo>
                <a:cubicBezTo>
                  <a:pt x="58" y="16"/>
                  <a:pt x="57" y="17"/>
                  <a:pt x="56" y="18"/>
                </a:cubicBezTo>
                <a:cubicBezTo>
                  <a:pt x="56" y="19"/>
                  <a:pt x="57" y="20"/>
                  <a:pt x="57" y="21"/>
                </a:cubicBezTo>
                <a:cubicBezTo>
                  <a:pt x="58" y="22"/>
                  <a:pt x="58" y="22"/>
                  <a:pt x="59" y="22"/>
                </a:cubicBezTo>
                <a:cubicBezTo>
                  <a:pt x="60" y="22"/>
                  <a:pt x="62" y="22"/>
                  <a:pt x="63" y="22"/>
                </a:cubicBez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Freeform 110">
            <a:extLst>
              <a:ext uri="{FF2B5EF4-FFF2-40B4-BE49-F238E27FC236}">
                <a16:creationId xmlns:a16="http://schemas.microsoft.com/office/drawing/2014/main" id="{4DAA4769-0F07-DF8F-90DA-7BF6DD77B44E}"/>
              </a:ext>
            </a:extLst>
          </p:cNvPr>
          <p:cNvSpPr>
            <a:spLocks noEditPoints="1"/>
          </p:cNvSpPr>
          <p:nvPr/>
        </p:nvSpPr>
        <p:spPr bwMode="auto">
          <a:xfrm>
            <a:off x="998719" y="1656631"/>
            <a:ext cx="583390" cy="621073"/>
          </a:xfrm>
          <a:custGeom>
            <a:avLst/>
            <a:gdLst>
              <a:gd name="T0" fmla="*/ 55 w 77"/>
              <a:gd name="T1" fmla="*/ 14 h 59"/>
              <a:gd name="T2" fmla="*/ 4 w 77"/>
              <a:gd name="T3" fmla="*/ 18 h 59"/>
              <a:gd name="T4" fmla="*/ 65 w 77"/>
              <a:gd name="T5" fmla="*/ 55 h 59"/>
              <a:gd name="T6" fmla="*/ 67 w 77"/>
              <a:gd name="T7" fmla="*/ 34 h 59"/>
              <a:gd name="T8" fmla="*/ 68 w 77"/>
              <a:gd name="T9" fmla="*/ 32 h 59"/>
              <a:gd name="T10" fmla="*/ 68 w 77"/>
              <a:gd name="T11" fmla="*/ 31 h 59"/>
              <a:gd name="T12" fmla="*/ 68 w 77"/>
              <a:gd name="T13" fmla="*/ 59 h 59"/>
              <a:gd name="T14" fmla="*/ 2 w 77"/>
              <a:gd name="T15" fmla="*/ 59 h 59"/>
              <a:gd name="T16" fmla="*/ 0 w 77"/>
              <a:gd name="T17" fmla="*/ 57 h 59"/>
              <a:gd name="T18" fmla="*/ 0 w 77"/>
              <a:gd name="T19" fmla="*/ 14 h 59"/>
              <a:gd name="T20" fmla="*/ 10 w 77"/>
              <a:gd name="T21" fmla="*/ 38 h 59"/>
              <a:gd name="T22" fmla="*/ 29 w 77"/>
              <a:gd name="T23" fmla="*/ 41 h 59"/>
              <a:gd name="T24" fmla="*/ 10 w 77"/>
              <a:gd name="T25" fmla="*/ 38 h 59"/>
              <a:gd name="T26" fmla="*/ 10 w 77"/>
              <a:gd name="T27" fmla="*/ 33 h 59"/>
              <a:gd name="T28" fmla="*/ 43 w 77"/>
              <a:gd name="T29" fmla="*/ 30 h 59"/>
              <a:gd name="T30" fmla="*/ 10 w 77"/>
              <a:gd name="T31" fmla="*/ 22 h 59"/>
              <a:gd name="T32" fmla="*/ 43 w 77"/>
              <a:gd name="T33" fmla="*/ 25 h 59"/>
              <a:gd name="T34" fmla="*/ 10 w 77"/>
              <a:gd name="T35" fmla="*/ 22 h 59"/>
              <a:gd name="T36" fmla="*/ 71 w 77"/>
              <a:gd name="T37" fmla="*/ 9 h 59"/>
              <a:gd name="T38" fmla="*/ 67 w 77"/>
              <a:gd name="T39" fmla="*/ 25 h 59"/>
              <a:gd name="T40" fmla="*/ 70 w 77"/>
              <a:gd name="T41" fmla="*/ 24 h 59"/>
              <a:gd name="T42" fmla="*/ 76 w 77"/>
              <a:gd name="T43" fmla="*/ 10 h 59"/>
              <a:gd name="T44" fmla="*/ 75 w 77"/>
              <a:gd name="T45" fmla="*/ 8 h 59"/>
              <a:gd name="T46" fmla="*/ 61 w 77"/>
              <a:gd name="T47" fmla="*/ 9 h 59"/>
              <a:gd name="T48" fmla="*/ 65 w 77"/>
              <a:gd name="T49" fmla="*/ 29 h 59"/>
              <a:gd name="T50" fmla="*/ 52 w 77"/>
              <a:gd name="T51" fmla="*/ 40 h 59"/>
              <a:gd name="T52" fmla="*/ 50 w 77"/>
              <a:gd name="T53" fmla="*/ 49 h 59"/>
              <a:gd name="T54" fmla="*/ 53 w 77"/>
              <a:gd name="T55" fmla="*/ 45 h 59"/>
              <a:gd name="T56" fmla="*/ 54 w 77"/>
              <a:gd name="T57" fmla="*/ 43 h 59"/>
              <a:gd name="T58" fmla="*/ 54 w 77"/>
              <a:gd name="T59" fmla="*/ 46 h 59"/>
              <a:gd name="T60" fmla="*/ 53 w 77"/>
              <a:gd name="T61" fmla="*/ 50 h 59"/>
              <a:gd name="T62" fmla="*/ 59 w 77"/>
              <a:gd name="T63" fmla="*/ 42 h 59"/>
              <a:gd name="T64" fmla="*/ 64 w 77"/>
              <a:gd name="T65" fmla="*/ 30 h 59"/>
              <a:gd name="T66" fmla="*/ 51 w 77"/>
              <a:gd name="T67" fmla="*/ 38 h 59"/>
              <a:gd name="T68" fmla="*/ 64 w 77"/>
              <a:gd name="T69" fmla="*/ 30 h 59"/>
              <a:gd name="T70" fmla="*/ 24 w 77"/>
              <a:gd name="T71" fmla="*/ 52 h 59"/>
              <a:gd name="T72" fmla="*/ 29 w 77"/>
              <a:gd name="T73" fmla="*/ 48 h 59"/>
              <a:gd name="T74" fmla="*/ 30 w 77"/>
              <a:gd name="T75" fmla="*/ 52 h 59"/>
              <a:gd name="T76" fmla="*/ 37 w 77"/>
              <a:gd name="T77" fmla="*/ 50 h 59"/>
              <a:gd name="T78" fmla="*/ 40 w 77"/>
              <a:gd name="T79" fmla="*/ 51 h 59"/>
              <a:gd name="T80" fmla="*/ 40 w 77"/>
              <a:gd name="T81" fmla="*/ 51 h 59"/>
              <a:gd name="T82" fmla="*/ 40 w 77"/>
              <a:gd name="T83" fmla="*/ 54 h 59"/>
              <a:gd name="T84" fmla="*/ 46 w 77"/>
              <a:gd name="T85" fmla="*/ 55 h 59"/>
              <a:gd name="T86" fmla="*/ 43 w 77"/>
              <a:gd name="T87" fmla="*/ 52 h 59"/>
              <a:gd name="T88" fmla="*/ 43 w 77"/>
              <a:gd name="T89" fmla="*/ 52 h 59"/>
              <a:gd name="T90" fmla="*/ 42 w 77"/>
              <a:gd name="T91" fmla="*/ 48 h 59"/>
              <a:gd name="T92" fmla="*/ 39 w 77"/>
              <a:gd name="T93" fmla="*/ 49 h 59"/>
              <a:gd name="T94" fmla="*/ 31 w 77"/>
              <a:gd name="T95" fmla="*/ 49 h 59"/>
              <a:gd name="T96" fmla="*/ 23 w 77"/>
              <a:gd name="T97" fmla="*/ 5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" h="59">
                <a:moveTo>
                  <a:pt x="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6"/>
                  <a:pt x="54" y="17"/>
                  <a:pt x="5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55"/>
                  <a:pt x="4" y="55"/>
                  <a:pt x="4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38"/>
                  <a:pt x="66" y="3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lose/>
                <a:moveTo>
                  <a:pt x="10" y="38"/>
                </a:moveTo>
                <a:cubicBezTo>
                  <a:pt x="10" y="41"/>
                  <a:pt x="10" y="41"/>
                  <a:pt x="10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10" y="38"/>
                  <a:pt x="10" y="38"/>
                  <a:pt x="10" y="38"/>
                </a:cubicBezTo>
                <a:close/>
                <a:moveTo>
                  <a:pt x="10" y="30"/>
                </a:moveTo>
                <a:cubicBezTo>
                  <a:pt x="10" y="33"/>
                  <a:pt x="10" y="33"/>
                  <a:pt x="10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0"/>
                  <a:pt x="43" y="30"/>
                  <a:pt x="43" y="30"/>
                </a:cubicBezTo>
                <a:cubicBezTo>
                  <a:pt x="10" y="30"/>
                  <a:pt x="10" y="30"/>
                  <a:pt x="10" y="30"/>
                </a:cubicBezTo>
                <a:close/>
                <a:moveTo>
                  <a:pt x="10" y="22"/>
                </a:moveTo>
                <a:cubicBezTo>
                  <a:pt x="10" y="25"/>
                  <a:pt x="10" y="25"/>
                  <a:pt x="1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2"/>
                  <a:pt x="43" y="22"/>
                  <a:pt x="43" y="22"/>
                </a:cubicBezTo>
                <a:cubicBezTo>
                  <a:pt x="10" y="22"/>
                  <a:pt x="10" y="22"/>
                  <a:pt x="10" y="22"/>
                </a:cubicBezTo>
                <a:close/>
                <a:moveTo>
                  <a:pt x="70" y="12"/>
                </a:moveTo>
                <a:cubicBezTo>
                  <a:pt x="71" y="11"/>
                  <a:pt x="71" y="10"/>
                  <a:pt x="71" y="9"/>
                </a:cubicBezTo>
                <a:cubicBezTo>
                  <a:pt x="74" y="10"/>
                  <a:pt x="74" y="10"/>
                  <a:pt x="74" y="10"/>
                </a:cubicBezTo>
                <a:cubicBezTo>
                  <a:pt x="72" y="13"/>
                  <a:pt x="67" y="24"/>
                  <a:pt x="67" y="25"/>
                </a:cubicBezTo>
                <a:cubicBezTo>
                  <a:pt x="68" y="27"/>
                  <a:pt x="69" y="27"/>
                  <a:pt x="69" y="27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4"/>
                  <a:pt x="69" y="24"/>
                  <a:pt x="69" y="24"/>
                </a:cubicBezTo>
                <a:cubicBezTo>
                  <a:pt x="69" y="24"/>
                  <a:pt x="76" y="10"/>
                  <a:pt x="76" y="10"/>
                </a:cubicBezTo>
                <a:cubicBezTo>
                  <a:pt x="77" y="9"/>
                  <a:pt x="77" y="9"/>
                  <a:pt x="77" y="9"/>
                </a:cubicBezTo>
                <a:cubicBezTo>
                  <a:pt x="75" y="8"/>
                  <a:pt x="75" y="8"/>
                  <a:pt x="75" y="8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0"/>
                  <a:pt x="65" y="0"/>
                  <a:pt x="61" y="9"/>
                </a:cubicBezTo>
                <a:cubicBezTo>
                  <a:pt x="59" y="15"/>
                  <a:pt x="57" y="20"/>
                  <a:pt x="55" y="25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3"/>
                  <a:pt x="69" y="18"/>
                  <a:pt x="70" y="12"/>
                </a:cubicBezTo>
                <a:close/>
                <a:moveTo>
                  <a:pt x="52" y="40"/>
                </a:moveTo>
                <a:cubicBezTo>
                  <a:pt x="49" y="42"/>
                  <a:pt x="49" y="42"/>
                  <a:pt x="49" y="42"/>
                </a:cubicBezTo>
                <a:cubicBezTo>
                  <a:pt x="50" y="49"/>
                  <a:pt x="50" y="49"/>
                  <a:pt x="50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45"/>
                  <a:pt x="53" y="45"/>
                  <a:pt x="53" y="45"/>
                </a:cubicBezTo>
                <a:cubicBezTo>
                  <a:pt x="52" y="45"/>
                  <a:pt x="52" y="44"/>
                  <a:pt x="52" y="44"/>
                </a:cubicBezTo>
                <a:cubicBezTo>
                  <a:pt x="53" y="43"/>
                  <a:pt x="54" y="42"/>
                  <a:pt x="54" y="43"/>
                </a:cubicBezTo>
                <a:cubicBezTo>
                  <a:pt x="55" y="43"/>
                  <a:pt x="55" y="44"/>
                  <a:pt x="55" y="45"/>
                </a:cubicBezTo>
                <a:cubicBezTo>
                  <a:pt x="55" y="45"/>
                  <a:pt x="54" y="46"/>
                  <a:pt x="54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2"/>
                  <a:pt x="59" y="42"/>
                  <a:pt x="59" y="42"/>
                </a:cubicBezTo>
                <a:cubicBezTo>
                  <a:pt x="52" y="40"/>
                  <a:pt x="52" y="40"/>
                  <a:pt x="52" y="40"/>
                </a:cubicBezTo>
                <a:close/>
                <a:moveTo>
                  <a:pt x="64" y="30"/>
                </a:moveTo>
                <a:cubicBezTo>
                  <a:pt x="55" y="27"/>
                  <a:pt x="55" y="27"/>
                  <a:pt x="55" y="27"/>
                </a:cubicBezTo>
                <a:cubicBezTo>
                  <a:pt x="54" y="31"/>
                  <a:pt x="53" y="34"/>
                  <a:pt x="51" y="38"/>
                </a:cubicBezTo>
                <a:cubicBezTo>
                  <a:pt x="54" y="39"/>
                  <a:pt x="57" y="40"/>
                  <a:pt x="59" y="41"/>
                </a:cubicBezTo>
                <a:cubicBezTo>
                  <a:pt x="61" y="38"/>
                  <a:pt x="63" y="34"/>
                  <a:pt x="64" y="30"/>
                </a:cubicBezTo>
                <a:close/>
                <a:moveTo>
                  <a:pt x="23" y="50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30" y="46"/>
                  <a:pt x="30" y="47"/>
                </a:cubicBezTo>
                <a:cubicBezTo>
                  <a:pt x="30" y="47"/>
                  <a:pt x="30" y="47"/>
                  <a:pt x="29" y="48"/>
                </a:cubicBezTo>
                <a:cubicBezTo>
                  <a:pt x="28" y="49"/>
                  <a:pt x="28" y="49"/>
                  <a:pt x="28" y="50"/>
                </a:cubicBezTo>
                <a:cubicBezTo>
                  <a:pt x="28" y="51"/>
                  <a:pt x="28" y="52"/>
                  <a:pt x="30" y="52"/>
                </a:cubicBezTo>
                <a:cubicBezTo>
                  <a:pt x="32" y="52"/>
                  <a:pt x="33" y="51"/>
                  <a:pt x="34" y="51"/>
                </a:cubicBezTo>
                <a:cubicBezTo>
                  <a:pt x="35" y="51"/>
                  <a:pt x="36" y="50"/>
                  <a:pt x="37" y="50"/>
                </a:cubicBezTo>
                <a:cubicBezTo>
                  <a:pt x="37" y="51"/>
                  <a:pt x="37" y="51"/>
                  <a:pt x="38" y="51"/>
                </a:cubicBezTo>
                <a:cubicBezTo>
                  <a:pt x="38" y="51"/>
                  <a:pt x="39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2"/>
                  <a:pt x="40" y="53"/>
                  <a:pt x="40" y="54"/>
                </a:cubicBezTo>
                <a:cubicBezTo>
                  <a:pt x="40" y="55"/>
                  <a:pt x="41" y="55"/>
                  <a:pt x="42" y="55"/>
                </a:cubicBezTo>
                <a:cubicBezTo>
                  <a:pt x="43" y="54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4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9"/>
                  <a:pt x="43" y="48"/>
                  <a:pt x="42" y="48"/>
                </a:cubicBezTo>
                <a:cubicBezTo>
                  <a:pt x="41" y="48"/>
                  <a:pt x="40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47"/>
                  <a:pt x="35" y="48"/>
                  <a:pt x="33" y="49"/>
                </a:cubicBezTo>
                <a:cubicBezTo>
                  <a:pt x="33" y="49"/>
                  <a:pt x="32" y="49"/>
                  <a:pt x="31" y="49"/>
                </a:cubicBezTo>
                <a:cubicBezTo>
                  <a:pt x="32" y="48"/>
                  <a:pt x="33" y="48"/>
                  <a:pt x="33" y="47"/>
                </a:cubicBezTo>
                <a:cubicBezTo>
                  <a:pt x="33" y="42"/>
                  <a:pt x="23" y="50"/>
                  <a:pt x="23" y="50"/>
                </a:cubicBez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Freeform 411" descr="D:\51PPT模板网\51pptmoban.com\图片.jpg">
            <a:extLst>
              <a:ext uri="{FF2B5EF4-FFF2-40B4-BE49-F238E27FC236}">
                <a16:creationId xmlns:a16="http://schemas.microsoft.com/office/drawing/2014/main" id="{5110508B-E78A-486C-5233-B62CA37F0466}"/>
              </a:ext>
            </a:extLst>
          </p:cNvPr>
          <p:cNvSpPr>
            <a:spLocks noEditPoints="1"/>
          </p:cNvSpPr>
          <p:nvPr/>
        </p:nvSpPr>
        <p:spPr bwMode="auto">
          <a:xfrm>
            <a:off x="1076704" y="4449109"/>
            <a:ext cx="505405" cy="690984"/>
          </a:xfrm>
          <a:custGeom>
            <a:avLst/>
            <a:gdLst>
              <a:gd name="T0" fmla="*/ 26 w 54"/>
              <a:gd name="T1" fmla="*/ 59 h 74"/>
              <a:gd name="T2" fmla="*/ 37 w 54"/>
              <a:gd name="T3" fmla="*/ 56 h 74"/>
              <a:gd name="T4" fmla="*/ 26 w 54"/>
              <a:gd name="T5" fmla="*/ 55 h 74"/>
              <a:gd name="T6" fmla="*/ 16 w 54"/>
              <a:gd name="T7" fmla="*/ 53 h 74"/>
              <a:gd name="T8" fmla="*/ 35 w 54"/>
              <a:gd name="T9" fmla="*/ 52 h 74"/>
              <a:gd name="T10" fmla="*/ 37 w 54"/>
              <a:gd name="T11" fmla="*/ 50 h 74"/>
              <a:gd name="T12" fmla="*/ 11 w 54"/>
              <a:gd name="T13" fmla="*/ 48 h 74"/>
              <a:gd name="T14" fmla="*/ 12 w 54"/>
              <a:gd name="T15" fmla="*/ 51 h 74"/>
              <a:gd name="T16" fmla="*/ 12 w 54"/>
              <a:gd name="T17" fmla="*/ 53 h 74"/>
              <a:gd name="T18" fmla="*/ 12 w 54"/>
              <a:gd name="T19" fmla="*/ 58 h 74"/>
              <a:gd name="T20" fmla="*/ 12 w 54"/>
              <a:gd name="T21" fmla="*/ 60 h 74"/>
              <a:gd name="T22" fmla="*/ 12 w 54"/>
              <a:gd name="T23" fmla="*/ 65 h 74"/>
              <a:gd name="T24" fmla="*/ 35 w 54"/>
              <a:gd name="T25" fmla="*/ 65 h 74"/>
              <a:gd name="T26" fmla="*/ 36 w 54"/>
              <a:gd name="T27" fmla="*/ 61 h 74"/>
              <a:gd name="T28" fmla="*/ 16 w 54"/>
              <a:gd name="T29" fmla="*/ 61 h 74"/>
              <a:gd name="T30" fmla="*/ 16 w 54"/>
              <a:gd name="T31" fmla="*/ 32 h 74"/>
              <a:gd name="T32" fmla="*/ 18 w 54"/>
              <a:gd name="T33" fmla="*/ 25 h 74"/>
              <a:gd name="T34" fmla="*/ 17 w 54"/>
              <a:gd name="T35" fmla="*/ 23 h 74"/>
              <a:gd name="T36" fmla="*/ 6 w 54"/>
              <a:gd name="T37" fmla="*/ 18 h 74"/>
              <a:gd name="T38" fmla="*/ 16 w 54"/>
              <a:gd name="T39" fmla="*/ 32 h 74"/>
              <a:gd name="T40" fmla="*/ 21 w 54"/>
              <a:gd name="T41" fmla="*/ 33 h 74"/>
              <a:gd name="T42" fmla="*/ 19 w 54"/>
              <a:gd name="T43" fmla="*/ 37 h 74"/>
              <a:gd name="T44" fmla="*/ 6 w 54"/>
              <a:gd name="T45" fmla="*/ 29 h 74"/>
              <a:gd name="T46" fmla="*/ 0 w 54"/>
              <a:gd name="T47" fmla="*/ 14 h 74"/>
              <a:gd name="T48" fmla="*/ 18 w 54"/>
              <a:gd name="T49" fmla="*/ 17 h 74"/>
              <a:gd name="T50" fmla="*/ 20 w 54"/>
              <a:gd name="T51" fmla="*/ 12 h 74"/>
              <a:gd name="T52" fmla="*/ 50 w 54"/>
              <a:gd name="T53" fmla="*/ 1 h 74"/>
              <a:gd name="T54" fmla="*/ 53 w 54"/>
              <a:gd name="T55" fmla="*/ 4 h 74"/>
              <a:gd name="T56" fmla="*/ 29 w 54"/>
              <a:gd name="T57" fmla="*/ 37 h 74"/>
              <a:gd name="T58" fmla="*/ 40 w 54"/>
              <a:gd name="T59" fmla="*/ 41 h 74"/>
              <a:gd name="T60" fmla="*/ 38 w 54"/>
              <a:gd name="T61" fmla="*/ 47 h 74"/>
              <a:gd name="T62" fmla="*/ 40 w 54"/>
              <a:gd name="T63" fmla="*/ 50 h 74"/>
              <a:gd name="T64" fmla="*/ 38 w 54"/>
              <a:gd name="T65" fmla="*/ 53 h 74"/>
              <a:gd name="T66" fmla="*/ 41 w 54"/>
              <a:gd name="T67" fmla="*/ 56 h 74"/>
              <a:gd name="T68" fmla="*/ 38 w 54"/>
              <a:gd name="T69" fmla="*/ 59 h 74"/>
              <a:gd name="T70" fmla="*/ 40 w 54"/>
              <a:gd name="T71" fmla="*/ 62 h 74"/>
              <a:gd name="T72" fmla="*/ 38 w 54"/>
              <a:gd name="T73" fmla="*/ 66 h 74"/>
              <a:gd name="T74" fmla="*/ 37 w 54"/>
              <a:gd name="T75" fmla="*/ 67 h 74"/>
              <a:gd name="T76" fmla="*/ 23 w 54"/>
              <a:gd name="T77" fmla="*/ 74 h 74"/>
              <a:gd name="T78" fmla="*/ 10 w 54"/>
              <a:gd name="T79" fmla="*/ 67 h 74"/>
              <a:gd name="T80" fmla="*/ 9 w 54"/>
              <a:gd name="T81" fmla="*/ 67 h 74"/>
              <a:gd name="T82" fmla="*/ 6 w 54"/>
              <a:gd name="T83" fmla="*/ 62 h 74"/>
              <a:gd name="T84" fmla="*/ 9 w 54"/>
              <a:gd name="T85" fmla="*/ 59 h 74"/>
              <a:gd name="T86" fmla="*/ 6 w 54"/>
              <a:gd name="T87" fmla="*/ 54 h 74"/>
              <a:gd name="T88" fmla="*/ 9 w 54"/>
              <a:gd name="T89" fmla="*/ 52 h 74"/>
              <a:gd name="T90" fmla="*/ 6 w 54"/>
              <a:gd name="T91" fmla="*/ 48 h 74"/>
              <a:gd name="T92" fmla="*/ 9 w 54"/>
              <a:gd name="T93" fmla="*/ 46 h 74"/>
              <a:gd name="T94" fmla="*/ 8 w 54"/>
              <a:gd name="T95" fmla="*/ 41 h 74"/>
              <a:gd name="T96" fmla="*/ 24 w 54"/>
              <a:gd name="T97" fmla="*/ 37 h 74"/>
              <a:gd name="T98" fmla="*/ 24 w 54"/>
              <a:gd name="T99" fmla="*/ 20 h 74"/>
              <a:gd name="T100" fmla="*/ 44 w 54"/>
              <a:gd name="T101" fmla="*/ 7 h 74"/>
              <a:gd name="T102" fmla="*/ 25 w 54"/>
              <a:gd name="T103" fmla="*/ 15 h 74"/>
              <a:gd name="T104" fmla="*/ 30 w 54"/>
              <a:gd name="T105" fmla="*/ 30 h 74"/>
              <a:gd name="T106" fmla="*/ 46 w 54"/>
              <a:gd name="T107" fmla="*/ 7 h 74"/>
              <a:gd name="T108" fmla="*/ 44 w 54"/>
              <a:gd name="T109" fmla="*/ 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4" h="74">
                <a:moveTo>
                  <a:pt x="16" y="59"/>
                </a:moveTo>
                <a:cubicBezTo>
                  <a:pt x="20" y="59"/>
                  <a:pt x="23" y="59"/>
                  <a:pt x="26" y="59"/>
                </a:cubicBezTo>
                <a:cubicBezTo>
                  <a:pt x="29" y="59"/>
                  <a:pt x="32" y="59"/>
                  <a:pt x="36" y="58"/>
                </a:cubicBezTo>
                <a:cubicBezTo>
                  <a:pt x="37" y="56"/>
                  <a:pt x="37" y="56"/>
                  <a:pt x="37" y="56"/>
                </a:cubicBezTo>
                <a:cubicBezTo>
                  <a:pt x="36" y="54"/>
                  <a:pt x="36" y="54"/>
                  <a:pt x="36" y="54"/>
                </a:cubicBezTo>
                <a:cubicBezTo>
                  <a:pt x="33" y="55"/>
                  <a:pt x="29" y="55"/>
                  <a:pt x="26" y="55"/>
                </a:cubicBezTo>
                <a:cubicBezTo>
                  <a:pt x="23" y="55"/>
                  <a:pt x="19" y="55"/>
                  <a:pt x="16" y="55"/>
                </a:cubicBezTo>
                <a:cubicBezTo>
                  <a:pt x="16" y="53"/>
                  <a:pt x="16" y="53"/>
                  <a:pt x="16" y="53"/>
                </a:cubicBezTo>
                <a:cubicBezTo>
                  <a:pt x="20" y="53"/>
                  <a:pt x="23" y="53"/>
                  <a:pt x="26" y="53"/>
                </a:cubicBezTo>
                <a:cubicBezTo>
                  <a:pt x="29" y="53"/>
                  <a:pt x="32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7" y="50"/>
                  <a:pt x="37" y="50"/>
                  <a:pt x="37" y="50"/>
                </a:cubicBezTo>
                <a:cubicBezTo>
                  <a:pt x="36" y="48"/>
                  <a:pt x="36" y="48"/>
                  <a:pt x="36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0" y="49"/>
                  <a:pt x="10" y="49"/>
                  <a:pt x="10" y="49"/>
                </a:cubicBezTo>
                <a:cubicBezTo>
                  <a:pt x="12" y="51"/>
                  <a:pt x="12" y="51"/>
                  <a:pt x="12" y="51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0" y="55"/>
                  <a:pt x="10" y="55"/>
                  <a:pt x="10" y="55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2"/>
                  <a:pt x="10" y="62"/>
                  <a:pt x="10" y="62"/>
                </a:cubicBezTo>
                <a:cubicBezTo>
                  <a:pt x="12" y="65"/>
                  <a:pt x="12" y="65"/>
                  <a:pt x="12" y="65"/>
                </a:cubicBezTo>
                <a:cubicBezTo>
                  <a:pt x="15" y="66"/>
                  <a:pt x="19" y="67"/>
                  <a:pt x="23" y="67"/>
                </a:cubicBezTo>
                <a:cubicBezTo>
                  <a:pt x="27" y="67"/>
                  <a:pt x="31" y="66"/>
                  <a:pt x="35" y="65"/>
                </a:cubicBezTo>
                <a:cubicBezTo>
                  <a:pt x="37" y="62"/>
                  <a:pt x="37" y="62"/>
                  <a:pt x="37" y="62"/>
                </a:cubicBezTo>
                <a:cubicBezTo>
                  <a:pt x="36" y="61"/>
                  <a:pt x="36" y="61"/>
                  <a:pt x="36" y="61"/>
                </a:cubicBezTo>
                <a:cubicBezTo>
                  <a:pt x="32" y="61"/>
                  <a:pt x="29" y="61"/>
                  <a:pt x="26" y="61"/>
                </a:cubicBezTo>
                <a:cubicBezTo>
                  <a:pt x="23" y="61"/>
                  <a:pt x="19" y="61"/>
                  <a:pt x="16" y="61"/>
                </a:cubicBezTo>
                <a:cubicBezTo>
                  <a:pt x="16" y="59"/>
                  <a:pt x="16" y="59"/>
                  <a:pt x="16" y="59"/>
                </a:cubicBezTo>
                <a:close/>
                <a:moveTo>
                  <a:pt x="16" y="32"/>
                </a:moveTo>
                <a:cubicBezTo>
                  <a:pt x="18" y="29"/>
                  <a:pt x="18" y="27"/>
                  <a:pt x="18" y="26"/>
                </a:cubicBezTo>
                <a:cubicBezTo>
                  <a:pt x="18" y="26"/>
                  <a:pt x="18" y="25"/>
                  <a:pt x="18" y="25"/>
                </a:cubicBezTo>
                <a:cubicBezTo>
                  <a:pt x="18" y="25"/>
                  <a:pt x="18" y="25"/>
                  <a:pt x="18" y="24"/>
                </a:cubicBezTo>
                <a:cubicBezTo>
                  <a:pt x="18" y="24"/>
                  <a:pt x="18" y="24"/>
                  <a:pt x="17" y="23"/>
                </a:cubicBezTo>
                <a:cubicBezTo>
                  <a:pt x="17" y="22"/>
                  <a:pt x="16" y="22"/>
                  <a:pt x="15" y="21"/>
                </a:cubicBezTo>
                <a:cubicBezTo>
                  <a:pt x="13" y="19"/>
                  <a:pt x="10" y="18"/>
                  <a:pt x="6" y="18"/>
                </a:cubicBezTo>
                <a:cubicBezTo>
                  <a:pt x="7" y="21"/>
                  <a:pt x="8" y="24"/>
                  <a:pt x="10" y="27"/>
                </a:cubicBezTo>
                <a:cubicBezTo>
                  <a:pt x="11" y="29"/>
                  <a:pt x="13" y="31"/>
                  <a:pt x="16" y="32"/>
                </a:cubicBezTo>
                <a:close/>
                <a:moveTo>
                  <a:pt x="23" y="36"/>
                </a:moveTo>
                <a:cubicBezTo>
                  <a:pt x="23" y="35"/>
                  <a:pt x="22" y="34"/>
                  <a:pt x="21" y="33"/>
                </a:cubicBezTo>
                <a:cubicBezTo>
                  <a:pt x="21" y="34"/>
                  <a:pt x="20" y="35"/>
                  <a:pt x="19" y="36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2" y="36"/>
                  <a:pt x="8" y="33"/>
                  <a:pt x="6" y="29"/>
                </a:cubicBezTo>
                <a:cubicBezTo>
                  <a:pt x="3" y="25"/>
                  <a:pt x="2" y="20"/>
                  <a:pt x="1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8" y="13"/>
                  <a:pt x="14" y="14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20" y="12"/>
                </a:cubicBezTo>
                <a:cubicBezTo>
                  <a:pt x="22" y="10"/>
                  <a:pt x="23" y="8"/>
                  <a:pt x="26" y="6"/>
                </a:cubicBezTo>
                <a:cubicBezTo>
                  <a:pt x="32" y="2"/>
                  <a:pt x="41" y="0"/>
                  <a:pt x="50" y="1"/>
                </a:cubicBezTo>
                <a:cubicBezTo>
                  <a:pt x="54" y="1"/>
                  <a:pt x="54" y="1"/>
                  <a:pt x="54" y="1"/>
                </a:cubicBezTo>
                <a:cubicBezTo>
                  <a:pt x="53" y="4"/>
                  <a:pt x="53" y="4"/>
                  <a:pt x="53" y="4"/>
                </a:cubicBezTo>
                <a:cubicBezTo>
                  <a:pt x="52" y="11"/>
                  <a:pt x="49" y="19"/>
                  <a:pt x="45" y="25"/>
                </a:cubicBezTo>
                <a:cubicBezTo>
                  <a:pt x="41" y="31"/>
                  <a:pt x="36" y="36"/>
                  <a:pt x="29" y="37"/>
                </a:cubicBezTo>
                <a:cubicBezTo>
                  <a:pt x="29" y="39"/>
                  <a:pt x="29" y="40"/>
                  <a:pt x="2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39" y="42"/>
                  <a:pt x="39" y="43"/>
                  <a:pt x="39" y="44"/>
                </a:cubicBezTo>
                <a:cubicBezTo>
                  <a:pt x="38" y="47"/>
                  <a:pt x="38" y="47"/>
                  <a:pt x="38" y="47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1"/>
                  <a:pt x="40" y="51"/>
                  <a:pt x="40" y="51"/>
                </a:cubicBezTo>
                <a:cubicBezTo>
                  <a:pt x="38" y="53"/>
                  <a:pt x="38" y="53"/>
                  <a:pt x="38" y="53"/>
                </a:cubicBezTo>
                <a:cubicBezTo>
                  <a:pt x="40" y="55"/>
                  <a:pt x="40" y="55"/>
                  <a:pt x="40" y="55"/>
                </a:cubicBezTo>
                <a:cubicBezTo>
                  <a:pt x="41" y="56"/>
                  <a:pt x="41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8" y="59"/>
                  <a:pt x="38" y="59"/>
                  <a:pt x="38" y="59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5" y="68"/>
                  <a:pt x="33" y="69"/>
                  <a:pt x="31" y="69"/>
                </a:cubicBezTo>
                <a:cubicBezTo>
                  <a:pt x="29" y="72"/>
                  <a:pt x="27" y="74"/>
                  <a:pt x="23" y="74"/>
                </a:cubicBezTo>
                <a:cubicBezTo>
                  <a:pt x="20" y="74"/>
                  <a:pt x="17" y="72"/>
                  <a:pt x="16" y="69"/>
                </a:cubicBezTo>
                <a:cubicBezTo>
                  <a:pt x="14" y="69"/>
                  <a:pt x="12" y="68"/>
                  <a:pt x="10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9" y="67"/>
                  <a:pt x="9" y="67"/>
                  <a:pt x="9" y="67"/>
                </a:cubicBezTo>
                <a:cubicBezTo>
                  <a:pt x="7" y="63"/>
                  <a:pt x="7" y="63"/>
                  <a:pt x="7" y="63"/>
                </a:cubicBezTo>
                <a:cubicBezTo>
                  <a:pt x="6" y="62"/>
                  <a:pt x="6" y="62"/>
                  <a:pt x="6" y="62"/>
                </a:cubicBezTo>
                <a:cubicBezTo>
                  <a:pt x="7" y="61"/>
                  <a:pt x="7" y="61"/>
                  <a:pt x="7" y="61"/>
                </a:cubicBezTo>
                <a:cubicBezTo>
                  <a:pt x="9" y="59"/>
                  <a:pt x="9" y="59"/>
                  <a:pt x="9" y="59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4"/>
                  <a:pt x="6" y="54"/>
                  <a:pt x="6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9" y="52"/>
                  <a:pt x="9" y="52"/>
                  <a:pt x="9" y="52"/>
                </a:cubicBezTo>
                <a:cubicBezTo>
                  <a:pt x="7" y="49"/>
                  <a:pt x="7" y="49"/>
                  <a:pt x="7" y="49"/>
                </a:cubicBezTo>
                <a:cubicBezTo>
                  <a:pt x="6" y="48"/>
                  <a:pt x="6" y="48"/>
                  <a:pt x="6" y="48"/>
                </a:cubicBezTo>
                <a:cubicBezTo>
                  <a:pt x="7" y="47"/>
                  <a:pt x="7" y="47"/>
                  <a:pt x="7" y="47"/>
                </a:cubicBezTo>
                <a:cubicBezTo>
                  <a:pt x="9" y="46"/>
                  <a:pt x="9" y="46"/>
                  <a:pt x="9" y="46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0"/>
                  <a:pt x="24" y="39"/>
                  <a:pt x="24" y="37"/>
                </a:cubicBezTo>
                <a:cubicBezTo>
                  <a:pt x="23" y="36"/>
                  <a:pt x="23" y="36"/>
                  <a:pt x="23" y="36"/>
                </a:cubicBezTo>
                <a:close/>
                <a:moveTo>
                  <a:pt x="24" y="20"/>
                </a:moveTo>
                <a:cubicBezTo>
                  <a:pt x="24" y="23"/>
                  <a:pt x="24" y="25"/>
                  <a:pt x="26" y="28"/>
                </a:cubicBezTo>
                <a:cubicBezTo>
                  <a:pt x="29" y="19"/>
                  <a:pt x="34" y="12"/>
                  <a:pt x="44" y="7"/>
                </a:cubicBezTo>
                <a:cubicBezTo>
                  <a:pt x="38" y="7"/>
                  <a:pt x="33" y="9"/>
                  <a:pt x="29" y="12"/>
                </a:cubicBezTo>
                <a:cubicBezTo>
                  <a:pt x="28" y="13"/>
                  <a:pt x="26" y="14"/>
                  <a:pt x="25" y="15"/>
                </a:cubicBezTo>
                <a:cubicBezTo>
                  <a:pt x="25" y="17"/>
                  <a:pt x="24" y="18"/>
                  <a:pt x="24" y="20"/>
                </a:cubicBezTo>
                <a:close/>
                <a:moveTo>
                  <a:pt x="30" y="30"/>
                </a:moveTo>
                <a:cubicBezTo>
                  <a:pt x="34" y="29"/>
                  <a:pt x="37" y="26"/>
                  <a:pt x="40" y="22"/>
                </a:cubicBezTo>
                <a:cubicBezTo>
                  <a:pt x="43" y="17"/>
                  <a:pt x="45" y="12"/>
                  <a:pt x="46" y="7"/>
                </a:cubicBezTo>
                <a:cubicBezTo>
                  <a:pt x="45" y="7"/>
                  <a:pt x="45" y="7"/>
                  <a:pt x="44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37" y="12"/>
                  <a:pt x="32" y="21"/>
                  <a:pt x="30" y="30"/>
                </a:cubicBez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Freeform 413">
            <a:extLst>
              <a:ext uri="{FF2B5EF4-FFF2-40B4-BE49-F238E27FC236}">
                <a16:creationId xmlns:a16="http://schemas.microsoft.com/office/drawing/2014/main" id="{D38F16A0-C5A4-C579-803D-AB4E3B3AEAB3}"/>
              </a:ext>
            </a:extLst>
          </p:cNvPr>
          <p:cNvSpPr>
            <a:spLocks noEditPoints="1"/>
          </p:cNvSpPr>
          <p:nvPr/>
        </p:nvSpPr>
        <p:spPr bwMode="auto">
          <a:xfrm>
            <a:off x="10635162" y="1662731"/>
            <a:ext cx="565117" cy="439931"/>
          </a:xfrm>
          <a:custGeom>
            <a:avLst/>
            <a:gdLst>
              <a:gd name="T0" fmla="*/ 22 w 67"/>
              <a:gd name="T1" fmla="*/ 52 h 52"/>
              <a:gd name="T2" fmla="*/ 30 w 67"/>
              <a:gd name="T3" fmla="*/ 52 h 52"/>
              <a:gd name="T4" fmla="*/ 32 w 67"/>
              <a:gd name="T5" fmla="*/ 51 h 52"/>
              <a:gd name="T6" fmla="*/ 32 w 67"/>
              <a:gd name="T7" fmla="*/ 34 h 52"/>
              <a:gd name="T8" fmla="*/ 27 w 67"/>
              <a:gd name="T9" fmla="*/ 31 h 52"/>
              <a:gd name="T10" fmla="*/ 20 w 67"/>
              <a:gd name="T11" fmla="*/ 35 h 52"/>
              <a:gd name="T12" fmla="*/ 20 w 67"/>
              <a:gd name="T13" fmla="*/ 51 h 52"/>
              <a:gd name="T14" fmla="*/ 22 w 67"/>
              <a:gd name="T15" fmla="*/ 52 h 52"/>
              <a:gd name="T16" fmla="*/ 0 w 67"/>
              <a:gd name="T17" fmla="*/ 34 h 52"/>
              <a:gd name="T18" fmla="*/ 25 w 67"/>
              <a:gd name="T19" fmla="*/ 19 h 52"/>
              <a:gd name="T20" fmla="*/ 27 w 67"/>
              <a:gd name="T21" fmla="*/ 18 h 52"/>
              <a:gd name="T22" fmla="*/ 28 w 67"/>
              <a:gd name="T23" fmla="*/ 19 h 52"/>
              <a:gd name="T24" fmla="*/ 36 w 67"/>
              <a:gd name="T25" fmla="*/ 23 h 52"/>
              <a:gd name="T26" fmla="*/ 56 w 67"/>
              <a:gd name="T27" fmla="*/ 6 h 52"/>
              <a:gd name="T28" fmla="*/ 53 w 67"/>
              <a:gd name="T29" fmla="*/ 3 h 52"/>
              <a:gd name="T30" fmla="*/ 60 w 67"/>
              <a:gd name="T31" fmla="*/ 1 h 52"/>
              <a:gd name="T32" fmla="*/ 67 w 67"/>
              <a:gd name="T33" fmla="*/ 0 h 52"/>
              <a:gd name="T34" fmla="*/ 65 w 67"/>
              <a:gd name="T35" fmla="*/ 7 h 52"/>
              <a:gd name="T36" fmla="*/ 63 w 67"/>
              <a:gd name="T37" fmla="*/ 14 h 52"/>
              <a:gd name="T38" fmla="*/ 60 w 67"/>
              <a:gd name="T39" fmla="*/ 10 h 52"/>
              <a:gd name="T40" fmla="*/ 38 w 67"/>
              <a:gd name="T41" fmla="*/ 29 h 52"/>
              <a:gd name="T42" fmla="*/ 36 w 67"/>
              <a:gd name="T43" fmla="*/ 31 h 52"/>
              <a:gd name="T44" fmla="*/ 35 w 67"/>
              <a:gd name="T45" fmla="*/ 30 h 52"/>
              <a:gd name="T46" fmla="*/ 27 w 67"/>
              <a:gd name="T47" fmla="*/ 25 h 52"/>
              <a:gd name="T48" fmla="*/ 3 w 67"/>
              <a:gd name="T49" fmla="*/ 39 h 52"/>
              <a:gd name="T50" fmla="*/ 0 w 67"/>
              <a:gd name="T51" fmla="*/ 34 h 52"/>
              <a:gd name="T52" fmla="*/ 6 w 67"/>
              <a:gd name="T53" fmla="*/ 52 h 52"/>
              <a:gd name="T54" fmla="*/ 14 w 67"/>
              <a:gd name="T55" fmla="*/ 52 h 52"/>
              <a:gd name="T56" fmla="*/ 16 w 67"/>
              <a:gd name="T57" fmla="*/ 51 h 52"/>
              <a:gd name="T58" fmla="*/ 16 w 67"/>
              <a:gd name="T59" fmla="*/ 38 h 52"/>
              <a:gd name="T60" fmla="*/ 4 w 67"/>
              <a:gd name="T61" fmla="*/ 44 h 52"/>
              <a:gd name="T62" fmla="*/ 4 w 67"/>
              <a:gd name="T63" fmla="*/ 51 h 52"/>
              <a:gd name="T64" fmla="*/ 6 w 67"/>
              <a:gd name="T65" fmla="*/ 52 h 52"/>
              <a:gd name="T66" fmla="*/ 38 w 67"/>
              <a:gd name="T67" fmla="*/ 52 h 52"/>
              <a:gd name="T68" fmla="*/ 46 w 67"/>
              <a:gd name="T69" fmla="*/ 52 h 52"/>
              <a:gd name="T70" fmla="*/ 48 w 67"/>
              <a:gd name="T71" fmla="*/ 51 h 52"/>
              <a:gd name="T72" fmla="*/ 48 w 67"/>
              <a:gd name="T73" fmla="*/ 27 h 52"/>
              <a:gd name="T74" fmla="*/ 48 w 67"/>
              <a:gd name="T75" fmla="*/ 27 h 52"/>
              <a:gd name="T76" fmla="*/ 37 w 67"/>
              <a:gd name="T77" fmla="*/ 37 h 52"/>
              <a:gd name="T78" fmla="*/ 37 w 67"/>
              <a:gd name="T79" fmla="*/ 36 h 52"/>
              <a:gd name="T80" fmla="*/ 37 w 67"/>
              <a:gd name="T81" fmla="*/ 51 h 52"/>
              <a:gd name="T82" fmla="*/ 38 w 67"/>
              <a:gd name="T83" fmla="*/ 52 h 52"/>
              <a:gd name="T84" fmla="*/ 55 w 67"/>
              <a:gd name="T85" fmla="*/ 52 h 52"/>
              <a:gd name="T86" fmla="*/ 62 w 67"/>
              <a:gd name="T87" fmla="*/ 52 h 52"/>
              <a:gd name="T88" fmla="*/ 64 w 67"/>
              <a:gd name="T89" fmla="*/ 51 h 52"/>
              <a:gd name="T90" fmla="*/ 64 w 67"/>
              <a:gd name="T91" fmla="*/ 22 h 52"/>
              <a:gd name="T92" fmla="*/ 60 w 67"/>
              <a:gd name="T93" fmla="*/ 17 h 52"/>
              <a:gd name="T94" fmla="*/ 53 w 67"/>
              <a:gd name="T95" fmla="*/ 23 h 52"/>
              <a:gd name="T96" fmla="*/ 53 w 67"/>
              <a:gd name="T97" fmla="*/ 51 h 52"/>
              <a:gd name="T98" fmla="*/ 55 w 67"/>
              <a:gd name="T9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7" h="52">
                <a:moveTo>
                  <a:pt x="22" y="52"/>
                </a:moveTo>
                <a:cubicBezTo>
                  <a:pt x="25" y="52"/>
                  <a:pt x="28" y="52"/>
                  <a:pt x="30" y="52"/>
                </a:cubicBezTo>
                <a:cubicBezTo>
                  <a:pt x="31" y="52"/>
                  <a:pt x="32" y="52"/>
                  <a:pt x="32" y="51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1"/>
                  <a:pt x="27" y="31"/>
                  <a:pt x="27" y="31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1" y="52"/>
                  <a:pt x="22" y="52"/>
                </a:cubicBezTo>
                <a:close/>
                <a:moveTo>
                  <a:pt x="0" y="34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8" y="19"/>
                  <a:pt x="28" y="19"/>
                  <a:pt x="28" y="19"/>
                </a:cubicBezTo>
                <a:cubicBezTo>
                  <a:pt x="36" y="23"/>
                  <a:pt x="36" y="23"/>
                  <a:pt x="36" y="23"/>
                </a:cubicBezTo>
                <a:cubicBezTo>
                  <a:pt x="56" y="6"/>
                  <a:pt x="56" y="6"/>
                  <a:pt x="56" y="6"/>
                </a:cubicBezTo>
                <a:cubicBezTo>
                  <a:pt x="53" y="3"/>
                  <a:pt x="53" y="3"/>
                  <a:pt x="53" y="3"/>
                </a:cubicBezTo>
                <a:cubicBezTo>
                  <a:pt x="60" y="1"/>
                  <a:pt x="60" y="1"/>
                  <a:pt x="60" y="1"/>
                </a:cubicBezTo>
                <a:cubicBezTo>
                  <a:pt x="67" y="0"/>
                  <a:pt x="67" y="0"/>
                  <a:pt x="67" y="0"/>
                </a:cubicBezTo>
                <a:cubicBezTo>
                  <a:pt x="65" y="7"/>
                  <a:pt x="65" y="7"/>
                  <a:pt x="65" y="7"/>
                </a:cubicBezTo>
                <a:cubicBezTo>
                  <a:pt x="63" y="14"/>
                  <a:pt x="63" y="14"/>
                  <a:pt x="63" y="14"/>
                </a:cubicBezTo>
                <a:cubicBezTo>
                  <a:pt x="60" y="10"/>
                  <a:pt x="60" y="10"/>
                  <a:pt x="60" y="10"/>
                </a:cubicBezTo>
                <a:cubicBezTo>
                  <a:pt x="38" y="29"/>
                  <a:pt x="38" y="29"/>
                  <a:pt x="38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5" y="30"/>
                  <a:pt x="35" y="30"/>
                  <a:pt x="35" y="30"/>
                </a:cubicBezTo>
                <a:cubicBezTo>
                  <a:pt x="27" y="25"/>
                  <a:pt x="27" y="25"/>
                  <a:pt x="27" y="25"/>
                </a:cubicBezTo>
                <a:cubicBezTo>
                  <a:pt x="3" y="39"/>
                  <a:pt x="3" y="39"/>
                  <a:pt x="3" y="39"/>
                </a:cubicBezTo>
                <a:cubicBezTo>
                  <a:pt x="0" y="34"/>
                  <a:pt x="0" y="34"/>
                  <a:pt x="0" y="34"/>
                </a:cubicBezTo>
                <a:close/>
                <a:moveTo>
                  <a:pt x="6" y="52"/>
                </a:moveTo>
                <a:cubicBezTo>
                  <a:pt x="14" y="52"/>
                  <a:pt x="14" y="52"/>
                  <a:pt x="14" y="52"/>
                </a:cubicBezTo>
                <a:cubicBezTo>
                  <a:pt x="15" y="52"/>
                  <a:pt x="16" y="52"/>
                  <a:pt x="16" y="51"/>
                </a:cubicBezTo>
                <a:cubicBezTo>
                  <a:pt x="16" y="38"/>
                  <a:pt x="16" y="38"/>
                  <a:pt x="16" y="38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5" y="52"/>
                  <a:pt x="6" y="52"/>
                </a:cubicBezTo>
                <a:close/>
                <a:moveTo>
                  <a:pt x="38" y="52"/>
                </a:moveTo>
                <a:cubicBezTo>
                  <a:pt x="41" y="52"/>
                  <a:pt x="44" y="52"/>
                  <a:pt x="46" y="52"/>
                </a:cubicBezTo>
                <a:cubicBezTo>
                  <a:pt x="47" y="52"/>
                  <a:pt x="48" y="52"/>
                  <a:pt x="48" y="51"/>
                </a:cubicBezTo>
                <a:cubicBezTo>
                  <a:pt x="48" y="43"/>
                  <a:pt x="48" y="35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51"/>
                  <a:pt x="37" y="51"/>
                  <a:pt x="37" y="51"/>
                </a:cubicBezTo>
                <a:cubicBezTo>
                  <a:pt x="37" y="52"/>
                  <a:pt x="37" y="52"/>
                  <a:pt x="38" y="52"/>
                </a:cubicBezTo>
                <a:close/>
                <a:moveTo>
                  <a:pt x="55" y="52"/>
                </a:moveTo>
                <a:cubicBezTo>
                  <a:pt x="62" y="52"/>
                  <a:pt x="62" y="52"/>
                  <a:pt x="62" y="52"/>
                </a:cubicBezTo>
                <a:cubicBezTo>
                  <a:pt x="63" y="52"/>
                  <a:pt x="64" y="52"/>
                  <a:pt x="64" y="51"/>
                </a:cubicBezTo>
                <a:cubicBezTo>
                  <a:pt x="64" y="22"/>
                  <a:pt x="64" y="22"/>
                  <a:pt x="64" y="22"/>
                </a:cubicBezTo>
                <a:cubicBezTo>
                  <a:pt x="60" y="17"/>
                  <a:pt x="60" y="17"/>
                  <a:pt x="60" y="17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2"/>
                  <a:pt x="54" y="52"/>
                  <a:pt x="55" y="52"/>
                </a:cubicBez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43A9BD5-E492-B3A8-176D-DA66C17D9985}"/>
              </a:ext>
            </a:extLst>
          </p:cNvPr>
          <p:cNvGrpSpPr/>
          <p:nvPr/>
        </p:nvGrpSpPr>
        <p:grpSpPr>
          <a:xfrm>
            <a:off x="7784078" y="1640485"/>
            <a:ext cx="2966425" cy="903606"/>
            <a:chOff x="283598" y="1906534"/>
            <a:chExt cx="2966425" cy="90360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049E41C-5523-67B1-D20D-F0E246A4D2BD}"/>
                </a:ext>
              </a:extLst>
            </p:cNvPr>
            <p:cNvSpPr txBox="1"/>
            <p:nvPr/>
          </p:nvSpPr>
          <p:spPr>
            <a:xfrm>
              <a:off x="283598" y="2277687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A7D149E-5999-FEA8-1125-AEFCE54E1C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DE57C70-9D22-80B7-E79F-BAC2DC2CA8E6}"/>
              </a:ext>
            </a:extLst>
          </p:cNvPr>
          <p:cNvGrpSpPr/>
          <p:nvPr/>
        </p:nvGrpSpPr>
        <p:grpSpPr>
          <a:xfrm>
            <a:off x="1688274" y="1640485"/>
            <a:ext cx="2984539" cy="903606"/>
            <a:chOff x="283598" y="1906534"/>
            <a:chExt cx="2984539" cy="90360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816D3F7-49B5-0BD4-F07D-B5694F81AA30}"/>
                </a:ext>
              </a:extLst>
            </p:cNvPr>
            <p:cNvSpPr txBox="1"/>
            <p:nvPr/>
          </p:nvSpPr>
          <p:spPr>
            <a:xfrm>
              <a:off x="283598" y="2277687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8DCD974-755C-199C-BF1C-02BAEA53974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EE2E8AD-8C52-C78D-5064-2E5D90827527}"/>
              </a:ext>
            </a:extLst>
          </p:cNvPr>
          <p:cNvGrpSpPr/>
          <p:nvPr/>
        </p:nvGrpSpPr>
        <p:grpSpPr>
          <a:xfrm>
            <a:off x="7784078" y="4281003"/>
            <a:ext cx="2966425" cy="1013853"/>
            <a:chOff x="283598" y="2277687"/>
            <a:chExt cx="2966425" cy="101385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9F96181-0C18-368F-3611-EAB8D76F6AB2}"/>
                </a:ext>
              </a:extLst>
            </p:cNvPr>
            <p:cNvSpPr txBox="1"/>
            <p:nvPr/>
          </p:nvSpPr>
          <p:spPr>
            <a:xfrm>
              <a:off x="283598" y="2277687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D3B0CD7-E225-C0FA-837B-48C7A1CF89B8}"/>
                </a:ext>
              </a:extLst>
            </p:cNvPr>
            <p:cNvSpPr txBox="1"/>
            <p:nvPr/>
          </p:nvSpPr>
          <p:spPr>
            <a:xfrm>
              <a:off x="283599" y="295298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7668CD9-A982-3FBA-77C7-56398A624589}"/>
              </a:ext>
            </a:extLst>
          </p:cNvPr>
          <p:cNvGrpSpPr/>
          <p:nvPr/>
        </p:nvGrpSpPr>
        <p:grpSpPr>
          <a:xfrm>
            <a:off x="1688274" y="4281003"/>
            <a:ext cx="2984539" cy="984099"/>
            <a:chOff x="283598" y="2277687"/>
            <a:chExt cx="2984539" cy="98409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7006397-477C-7C89-0EA7-3DF689AF25BC}"/>
                </a:ext>
              </a:extLst>
            </p:cNvPr>
            <p:cNvSpPr txBox="1"/>
            <p:nvPr/>
          </p:nvSpPr>
          <p:spPr>
            <a:xfrm>
              <a:off x="283598" y="2277687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582A0F6-5F40-8D2D-8594-57042E17B36C}"/>
                </a:ext>
              </a:extLst>
            </p:cNvPr>
            <p:cNvSpPr txBox="1"/>
            <p:nvPr/>
          </p:nvSpPr>
          <p:spPr>
            <a:xfrm>
              <a:off x="1032570" y="292323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573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任意多边形: 形状 3" descr="D:\51PPT模板网\51pptmoban.com\图片.jpg">
            <a:extLst>
              <a:ext uri="{FF2B5EF4-FFF2-40B4-BE49-F238E27FC236}">
                <a16:creationId xmlns:a16="http://schemas.microsoft.com/office/drawing/2014/main" id="{7CC5FFA5-7FAC-3E3E-2237-0BF3D33E50E4}"/>
              </a:ext>
            </a:extLst>
          </p:cNvPr>
          <p:cNvSpPr/>
          <p:nvPr/>
        </p:nvSpPr>
        <p:spPr>
          <a:xfrm rot="18004988">
            <a:off x="1061322" y="-511491"/>
            <a:ext cx="9513532" cy="10485161"/>
          </a:xfrm>
          <a:custGeom>
            <a:avLst/>
            <a:gdLst>
              <a:gd name="connsiteX0" fmla="*/ 9513532 w 9513532"/>
              <a:gd name="connsiteY0" fmla="*/ 5391422 h 10485161"/>
              <a:gd name="connsiteX1" fmla="*/ 6562104 w 9513532"/>
              <a:gd name="connsiteY1" fmla="*/ 7687122 h 10485161"/>
              <a:gd name="connsiteX2" fmla="*/ 8378368 w 9513532"/>
              <a:gd name="connsiteY2" fmla="*/ 10252933 h 10485161"/>
              <a:gd name="connsiteX3" fmla="*/ 5661566 w 9513532"/>
              <a:gd name="connsiteY3" fmla="*/ 10422756 h 10485161"/>
              <a:gd name="connsiteX4" fmla="*/ 5258188 w 9513532"/>
              <a:gd name="connsiteY4" fmla="*/ 10351331 h 10485161"/>
              <a:gd name="connsiteX5" fmla="*/ 0 w 9513532"/>
              <a:gd name="connsiteY5" fmla="*/ 1274322 h 10485161"/>
              <a:gd name="connsiteX6" fmla="*/ 2199814 w 9513532"/>
              <a:gd name="connsiteY6" fmla="*/ 0 h 10485161"/>
              <a:gd name="connsiteX7" fmla="*/ 2242369 w 9513532"/>
              <a:gd name="connsiteY7" fmla="*/ 63493 h 10485161"/>
              <a:gd name="connsiteX8" fmla="*/ 9513532 w 9513532"/>
              <a:gd name="connsiteY8" fmla="*/ 5391422 h 10485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13532" h="10485161">
                <a:moveTo>
                  <a:pt x="9513532" y="5391422"/>
                </a:moveTo>
                <a:cubicBezTo>
                  <a:pt x="8927036" y="7236982"/>
                  <a:pt x="7545912" y="6854384"/>
                  <a:pt x="6562104" y="7687122"/>
                </a:cubicBezTo>
                <a:cubicBezTo>
                  <a:pt x="6855352" y="8609945"/>
                  <a:pt x="8028354" y="9195111"/>
                  <a:pt x="8378368" y="10252933"/>
                </a:cubicBezTo>
                <a:cubicBezTo>
                  <a:pt x="7391306" y="10495587"/>
                  <a:pt x="6490546" y="10540622"/>
                  <a:pt x="5661566" y="10422756"/>
                </a:cubicBezTo>
                <a:lnTo>
                  <a:pt x="5258188" y="10351331"/>
                </a:lnTo>
                <a:lnTo>
                  <a:pt x="0" y="1274322"/>
                </a:lnTo>
                <a:lnTo>
                  <a:pt x="2199814" y="0"/>
                </a:lnTo>
                <a:lnTo>
                  <a:pt x="2242369" y="63493"/>
                </a:lnTo>
                <a:cubicBezTo>
                  <a:pt x="4620424" y="3600160"/>
                  <a:pt x="6823428" y="6607507"/>
                  <a:pt x="9513532" y="5391422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FD130B9-1348-192C-7595-3338DEFAFBCF}"/>
              </a:ext>
            </a:extLst>
          </p:cNvPr>
          <p:cNvGrpSpPr/>
          <p:nvPr/>
        </p:nvGrpSpPr>
        <p:grpSpPr>
          <a:xfrm>
            <a:off x="798810" y="1515663"/>
            <a:ext cx="3779852" cy="509277"/>
            <a:chOff x="1803560" y="2433337"/>
            <a:chExt cx="3779852" cy="509277"/>
          </a:xfrm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2CA1062D-3AFB-5217-B511-5BBAF2E1F100}"/>
                </a:ext>
              </a:extLst>
            </p:cNvPr>
            <p:cNvSpPr/>
            <p:nvPr/>
          </p:nvSpPr>
          <p:spPr>
            <a:xfrm>
              <a:off x="1803560" y="2433337"/>
              <a:ext cx="3779852" cy="509277"/>
            </a:xfrm>
            <a:prstGeom prst="parallelogram">
              <a:avLst>
                <a:gd name="adj" fmla="val 34375"/>
              </a:avLst>
            </a:prstGeom>
            <a:solidFill>
              <a:srgbClr val="DE1C0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61298F0-B54C-2D7D-3E98-CC4F5333A855}"/>
                </a:ext>
              </a:extLst>
            </p:cNvPr>
            <p:cNvSpPr txBox="1"/>
            <p:nvPr/>
          </p:nvSpPr>
          <p:spPr>
            <a:xfrm>
              <a:off x="2724063" y="2500896"/>
              <a:ext cx="1938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CBC7C98-91EB-C087-BF6A-486AD0B61051}"/>
              </a:ext>
            </a:extLst>
          </p:cNvPr>
          <p:cNvSpPr txBox="1"/>
          <p:nvPr/>
        </p:nvSpPr>
        <p:spPr>
          <a:xfrm>
            <a:off x="900113" y="2092499"/>
            <a:ext cx="5243512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83627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1C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标注 8">
            <a:extLst>
              <a:ext uri="{FF2B5EF4-FFF2-40B4-BE49-F238E27FC236}">
                <a16:creationId xmlns:a16="http://schemas.microsoft.com/office/drawing/2014/main" id="{DB23767A-3247-EFC5-7CEF-2AECAAAB33CC}"/>
              </a:ext>
            </a:extLst>
          </p:cNvPr>
          <p:cNvSpPr/>
          <p:nvPr/>
        </p:nvSpPr>
        <p:spPr>
          <a:xfrm>
            <a:off x="1536718" y="1685114"/>
            <a:ext cx="3571630" cy="1658465"/>
          </a:xfrm>
          <a:prstGeom prst="wedgeRoundRectCallout">
            <a:avLst>
              <a:gd name="adj1" fmla="val 33413"/>
              <a:gd name="adj2" fmla="val 85397"/>
              <a:gd name="adj3" fmla="val 16667"/>
            </a:avLst>
          </a:prstGeom>
          <a:noFill/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5" name="组合 4" descr="D:\51PPT模板网\51pptmoban.com\图片.jpg">
            <a:extLst>
              <a:ext uri="{FF2B5EF4-FFF2-40B4-BE49-F238E27FC236}">
                <a16:creationId xmlns:a16="http://schemas.microsoft.com/office/drawing/2014/main" id="{5657EC1A-54A5-F80B-0E9F-B5735867FE89}"/>
              </a:ext>
            </a:extLst>
          </p:cNvPr>
          <p:cNvGrpSpPr/>
          <p:nvPr/>
        </p:nvGrpSpPr>
        <p:grpSpPr>
          <a:xfrm>
            <a:off x="5275035" y="2144671"/>
            <a:ext cx="1395398" cy="3405185"/>
            <a:chOff x="2730500" y="2105026"/>
            <a:chExt cx="425450" cy="1038225"/>
          </a:xfrm>
          <a:solidFill>
            <a:srgbClr val="DE1C09"/>
          </a:solidFill>
        </p:grpSpPr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E4508A91-82C9-61BE-9DC3-2970BDD5A6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0500" y="2351088"/>
              <a:ext cx="425450" cy="792163"/>
            </a:xfrm>
            <a:custGeom>
              <a:avLst/>
              <a:gdLst>
                <a:gd name="T0" fmla="*/ 177 w 375"/>
                <a:gd name="T1" fmla="*/ 648 h 698"/>
                <a:gd name="T2" fmla="*/ 177 w 375"/>
                <a:gd name="T3" fmla="*/ 335 h 698"/>
                <a:gd name="T4" fmla="*/ 195 w 375"/>
                <a:gd name="T5" fmla="*/ 335 h 698"/>
                <a:gd name="T6" fmla="*/ 195 w 375"/>
                <a:gd name="T7" fmla="*/ 648 h 698"/>
                <a:gd name="T8" fmla="*/ 245 w 375"/>
                <a:gd name="T9" fmla="*/ 698 h 698"/>
                <a:gd name="T10" fmla="*/ 294 w 375"/>
                <a:gd name="T11" fmla="*/ 648 h 698"/>
                <a:gd name="T12" fmla="*/ 294 w 375"/>
                <a:gd name="T13" fmla="*/ 304 h 698"/>
                <a:gd name="T14" fmla="*/ 294 w 375"/>
                <a:gd name="T15" fmla="*/ 228 h 698"/>
                <a:gd name="T16" fmla="*/ 294 w 375"/>
                <a:gd name="T17" fmla="*/ 222 h 698"/>
                <a:gd name="T18" fmla="*/ 294 w 375"/>
                <a:gd name="T19" fmla="*/ 222 h 698"/>
                <a:gd name="T20" fmla="*/ 256 w 375"/>
                <a:gd name="T21" fmla="*/ 228 h 698"/>
                <a:gd name="T22" fmla="*/ 261 w 375"/>
                <a:gd name="T23" fmla="*/ 260 h 698"/>
                <a:gd name="T24" fmla="*/ 195 w 375"/>
                <a:gd name="T25" fmla="*/ 270 h 698"/>
                <a:gd name="T26" fmla="*/ 177 w 375"/>
                <a:gd name="T27" fmla="*/ 273 h 698"/>
                <a:gd name="T28" fmla="*/ 153 w 375"/>
                <a:gd name="T29" fmla="*/ 277 h 698"/>
                <a:gd name="T30" fmla="*/ 137 w 375"/>
                <a:gd name="T31" fmla="*/ 180 h 698"/>
                <a:gd name="T32" fmla="*/ 124 w 375"/>
                <a:gd name="T33" fmla="*/ 95 h 698"/>
                <a:gd name="T34" fmla="*/ 232 w 375"/>
                <a:gd name="T35" fmla="*/ 78 h 698"/>
                <a:gd name="T36" fmla="*/ 243 w 375"/>
                <a:gd name="T37" fmla="*/ 149 h 698"/>
                <a:gd name="T38" fmla="*/ 291 w 375"/>
                <a:gd name="T39" fmla="*/ 138 h 698"/>
                <a:gd name="T40" fmla="*/ 294 w 375"/>
                <a:gd name="T41" fmla="*/ 136 h 698"/>
                <a:gd name="T42" fmla="*/ 294 w 375"/>
                <a:gd name="T43" fmla="*/ 82 h 698"/>
                <a:gd name="T44" fmla="*/ 302 w 375"/>
                <a:gd name="T45" fmla="*/ 91 h 698"/>
                <a:gd name="T46" fmla="*/ 311 w 375"/>
                <a:gd name="T47" fmla="*/ 120 h 698"/>
                <a:gd name="T48" fmla="*/ 309 w 375"/>
                <a:gd name="T49" fmla="*/ 132 h 698"/>
                <a:gd name="T50" fmla="*/ 302 w 375"/>
                <a:gd name="T51" fmla="*/ 140 h 698"/>
                <a:gd name="T52" fmla="*/ 294 w 375"/>
                <a:gd name="T53" fmla="*/ 145 h 698"/>
                <a:gd name="T54" fmla="*/ 290 w 375"/>
                <a:gd name="T55" fmla="*/ 147 h 698"/>
                <a:gd name="T56" fmla="*/ 244 w 375"/>
                <a:gd name="T57" fmla="*/ 156 h 698"/>
                <a:gd name="T58" fmla="*/ 231 w 375"/>
                <a:gd name="T59" fmla="*/ 157 h 698"/>
                <a:gd name="T60" fmla="*/ 209 w 375"/>
                <a:gd name="T61" fmla="*/ 156 h 698"/>
                <a:gd name="T62" fmla="*/ 175 w 375"/>
                <a:gd name="T63" fmla="*/ 186 h 698"/>
                <a:gd name="T64" fmla="*/ 196 w 375"/>
                <a:gd name="T65" fmla="*/ 218 h 698"/>
                <a:gd name="T66" fmla="*/ 205 w 375"/>
                <a:gd name="T67" fmla="*/ 220 h 698"/>
                <a:gd name="T68" fmla="*/ 231 w 375"/>
                <a:gd name="T69" fmla="*/ 221 h 698"/>
                <a:gd name="T70" fmla="*/ 254 w 375"/>
                <a:gd name="T71" fmla="*/ 220 h 698"/>
                <a:gd name="T72" fmla="*/ 292 w 375"/>
                <a:gd name="T73" fmla="*/ 214 h 698"/>
                <a:gd name="T74" fmla="*/ 294 w 375"/>
                <a:gd name="T75" fmla="*/ 213 h 698"/>
                <a:gd name="T76" fmla="*/ 302 w 375"/>
                <a:gd name="T77" fmla="*/ 211 h 698"/>
                <a:gd name="T78" fmla="*/ 337 w 375"/>
                <a:gd name="T79" fmla="*/ 194 h 698"/>
                <a:gd name="T80" fmla="*/ 366 w 375"/>
                <a:gd name="T81" fmla="*/ 160 h 698"/>
                <a:gd name="T82" fmla="*/ 375 w 375"/>
                <a:gd name="T83" fmla="*/ 120 h 698"/>
                <a:gd name="T84" fmla="*/ 342 w 375"/>
                <a:gd name="T85" fmla="*/ 39 h 698"/>
                <a:gd name="T86" fmla="*/ 308 w 375"/>
                <a:gd name="T87" fmla="*/ 12 h 698"/>
                <a:gd name="T88" fmla="*/ 270 w 375"/>
                <a:gd name="T89" fmla="*/ 0 h 698"/>
                <a:gd name="T90" fmla="*/ 263 w 375"/>
                <a:gd name="T91" fmla="*/ 0 h 698"/>
                <a:gd name="T92" fmla="*/ 109 w 375"/>
                <a:gd name="T93" fmla="*/ 0 h 698"/>
                <a:gd name="T94" fmla="*/ 102 w 375"/>
                <a:gd name="T95" fmla="*/ 1 h 698"/>
                <a:gd name="T96" fmla="*/ 52 w 375"/>
                <a:gd name="T97" fmla="*/ 19 h 698"/>
                <a:gd name="T98" fmla="*/ 16 w 375"/>
                <a:gd name="T99" fmla="*/ 61 h 698"/>
                <a:gd name="T100" fmla="*/ 1 w 375"/>
                <a:gd name="T101" fmla="*/ 132 h 698"/>
                <a:gd name="T102" fmla="*/ 59 w 375"/>
                <a:gd name="T103" fmla="*/ 334 h 698"/>
                <a:gd name="T104" fmla="*/ 78 w 375"/>
                <a:gd name="T105" fmla="*/ 351 h 698"/>
                <a:gd name="T106" fmla="*/ 78 w 375"/>
                <a:gd name="T107" fmla="*/ 648 h 698"/>
                <a:gd name="T108" fmla="*/ 127 w 375"/>
                <a:gd name="T109" fmla="*/ 698 h 698"/>
                <a:gd name="T110" fmla="*/ 177 w 375"/>
                <a:gd name="T111" fmla="*/ 648 h 698"/>
                <a:gd name="T112" fmla="*/ 65 w 375"/>
                <a:gd name="T113" fmla="*/ 132 h 698"/>
                <a:gd name="T114" fmla="*/ 73 w 375"/>
                <a:gd name="T115" fmla="*/ 90 h 698"/>
                <a:gd name="T116" fmla="*/ 78 w 375"/>
                <a:gd name="T117" fmla="*/ 82 h 698"/>
                <a:gd name="T118" fmla="*/ 78 w 375"/>
                <a:gd name="T119" fmla="*/ 208 h 698"/>
                <a:gd name="T120" fmla="*/ 65 w 375"/>
                <a:gd name="T121" fmla="*/ 13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5" h="698">
                  <a:moveTo>
                    <a:pt x="177" y="648"/>
                  </a:moveTo>
                  <a:cubicBezTo>
                    <a:pt x="177" y="335"/>
                    <a:pt x="177" y="335"/>
                    <a:pt x="177" y="335"/>
                  </a:cubicBezTo>
                  <a:cubicBezTo>
                    <a:pt x="195" y="335"/>
                    <a:pt x="195" y="335"/>
                    <a:pt x="195" y="335"/>
                  </a:cubicBezTo>
                  <a:cubicBezTo>
                    <a:pt x="195" y="648"/>
                    <a:pt x="195" y="648"/>
                    <a:pt x="195" y="648"/>
                  </a:cubicBezTo>
                  <a:cubicBezTo>
                    <a:pt x="195" y="676"/>
                    <a:pt x="218" y="698"/>
                    <a:pt x="245" y="698"/>
                  </a:cubicBezTo>
                  <a:cubicBezTo>
                    <a:pt x="272" y="698"/>
                    <a:pt x="294" y="676"/>
                    <a:pt x="294" y="648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4" y="228"/>
                    <a:pt x="294" y="228"/>
                    <a:pt x="294" y="228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82" y="225"/>
                    <a:pt x="269" y="227"/>
                    <a:pt x="256" y="228"/>
                  </a:cubicBezTo>
                  <a:cubicBezTo>
                    <a:pt x="261" y="260"/>
                    <a:pt x="261" y="260"/>
                    <a:pt x="261" y="260"/>
                  </a:cubicBezTo>
                  <a:cubicBezTo>
                    <a:pt x="195" y="270"/>
                    <a:pt x="195" y="270"/>
                    <a:pt x="195" y="270"/>
                  </a:cubicBezTo>
                  <a:cubicBezTo>
                    <a:pt x="177" y="273"/>
                    <a:pt x="177" y="273"/>
                    <a:pt x="177" y="273"/>
                  </a:cubicBezTo>
                  <a:cubicBezTo>
                    <a:pt x="153" y="277"/>
                    <a:pt x="153" y="277"/>
                    <a:pt x="153" y="277"/>
                  </a:cubicBezTo>
                  <a:cubicBezTo>
                    <a:pt x="137" y="180"/>
                    <a:pt x="137" y="180"/>
                    <a:pt x="137" y="180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232" y="78"/>
                    <a:pt x="232" y="78"/>
                    <a:pt x="232" y="78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70" y="147"/>
                    <a:pt x="284" y="142"/>
                    <a:pt x="291" y="138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297" y="85"/>
                    <a:pt x="299" y="88"/>
                    <a:pt x="302" y="91"/>
                  </a:cubicBezTo>
                  <a:cubicBezTo>
                    <a:pt x="308" y="101"/>
                    <a:pt x="311" y="112"/>
                    <a:pt x="311" y="120"/>
                  </a:cubicBezTo>
                  <a:cubicBezTo>
                    <a:pt x="311" y="125"/>
                    <a:pt x="310" y="128"/>
                    <a:pt x="309" y="132"/>
                  </a:cubicBezTo>
                  <a:cubicBezTo>
                    <a:pt x="307" y="134"/>
                    <a:pt x="306" y="137"/>
                    <a:pt x="302" y="140"/>
                  </a:cubicBezTo>
                  <a:cubicBezTo>
                    <a:pt x="300" y="141"/>
                    <a:pt x="298" y="143"/>
                    <a:pt x="294" y="145"/>
                  </a:cubicBezTo>
                  <a:cubicBezTo>
                    <a:pt x="293" y="146"/>
                    <a:pt x="292" y="147"/>
                    <a:pt x="290" y="147"/>
                  </a:cubicBezTo>
                  <a:cubicBezTo>
                    <a:pt x="280" y="152"/>
                    <a:pt x="265" y="155"/>
                    <a:pt x="244" y="156"/>
                  </a:cubicBezTo>
                  <a:cubicBezTo>
                    <a:pt x="240" y="157"/>
                    <a:pt x="235" y="157"/>
                    <a:pt x="231" y="157"/>
                  </a:cubicBezTo>
                  <a:cubicBezTo>
                    <a:pt x="224" y="157"/>
                    <a:pt x="217" y="157"/>
                    <a:pt x="209" y="156"/>
                  </a:cubicBezTo>
                  <a:cubicBezTo>
                    <a:pt x="191" y="155"/>
                    <a:pt x="176" y="168"/>
                    <a:pt x="175" y="186"/>
                  </a:cubicBezTo>
                  <a:cubicBezTo>
                    <a:pt x="174" y="201"/>
                    <a:pt x="183" y="214"/>
                    <a:pt x="196" y="218"/>
                  </a:cubicBezTo>
                  <a:cubicBezTo>
                    <a:pt x="199" y="219"/>
                    <a:pt x="202" y="220"/>
                    <a:pt x="205" y="220"/>
                  </a:cubicBezTo>
                  <a:cubicBezTo>
                    <a:pt x="214" y="221"/>
                    <a:pt x="222" y="221"/>
                    <a:pt x="231" y="221"/>
                  </a:cubicBezTo>
                  <a:cubicBezTo>
                    <a:pt x="239" y="221"/>
                    <a:pt x="247" y="220"/>
                    <a:pt x="254" y="220"/>
                  </a:cubicBezTo>
                  <a:cubicBezTo>
                    <a:pt x="268" y="219"/>
                    <a:pt x="281" y="217"/>
                    <a:pt x="292" y="214"/>
                  </a:cubicBezTo>
                  <a:cubicBezTo>
                    <a:pt x="293" y="214"/>
                    <a:pt x="294" y="214"/>
                    <a:pt x="294" y="213"/>
                  </a:cubicBezTo>
                  <a:cubicBezTo>
                    <a:pt x="297" y="213"/>
                    <a:pt x="300" y="212"/>
                    <a:pt x="302" y="211"/>
                  </a:cubicBezTo>
                  <a:cubicBezTo>
                    <a:pt x="315" y="207"/>
                    <a:pt x="327" y="201"/>
                    <a:pt x="337" y="194"/>
                  </a:cubicBezTo>
                  <a:cubicBezTo>
                    <a:pt x="350" y="185"/>
                    <a:pt x="360" y="173"/>
                    <a:pt x="366" y="160"/>
                  </a:cubicBezTo>
                  <a:cubicBezTo>
                    <a:pt x="372" y="147"/>
                    <a:pt x="375" y="133"/>
                    <a:pt x="375" y="120"/>
                  </a:cubicBezTo>
                  <a:cubicBezTo>
                    <a:pt x="375" y="89"/>
                    <a:pt x="361" y="61"/>
                    <a:pt x="342" y="39"/>
                  </a:cubicBezTo>
                  <a:cubicBezTo>
                    <a:pt x="332" y="28"/>
                    <a:pt x="321" y="19"/>
                    <a:pt x="308" y="12"/>
                  </a:cubicBezTo>
                  <a:cubicBezTo>
                    <a:pt x="297" y="6"/>
                    <a:pt x="284" y="1"/>
                    <a:pt x="270" y="0"/>
                  </a:cubicBezTo>
                  <a:cubicBezTo>
                    <a:pt x="268" y="0"/>
                    <a:pt x="266" y="0"/>
                    <a:pt x="26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6" y="0"/>
                    <a:pt x="104" y="0"/>
                    <a:pt x="102" y="1"/>
                  </a:cubicBezTo>
                  <a:cubicBezTo>
                    <a:pt x="93" y="2"/>
                    <a:pt x="73" y="5"/>
                    <a:pt x="52" y="19"/>
                  </a:cubicBezTo>
                  <a:cubicBezTo>
                    <a:pt x="39" y="28"/>
                    <a:pt x="25" y="42"/>
                    <a:pt x="16" y="61"/>
                  </a:cubicBezTo>
                  <a:cubicBezTo>
                    <a:pt x="6" y="80"/>
                    <a:pt x="0" y="103"/>
                    <a:pt x="1" y="132"/>
                  </a:cubicBezTo>
                  <a:cubicBezTo>
                    <a:pt x="1" y="181"/>
                    <a:pt x="17" y="245"/>
                    <a:pt x="59" y="334"/>
                  </a:cubicBezTo>
                  <a:cubicBezTo>
                    <a:pt x="63" y="342"/>
                    <a:pt x="70" y="348"/>
                    <a:pt x="78" y="351"/>
                  </a:cubicBezTo>
                  <a:cubicBezTo>
                    <a:pt x="78" y="648"/>
                    <a:pt x="78" y="648"/>
                    <a:pt x="78" y="648"/>
                  </a:cubicBezTo>
                  <a:cubicBezTo>
                    <a:pt x="78" y="676"/>
                    <a:pt x="100" y="698"/>
                    <a:pt x="127" y="698"/>
                  </a:cubicBezTo>
                  <a:cubicBezTo>
                    <a:pt x="155" y="698"/>
                    <a:pt x="177" y="676"/>
                    <a:pt x="177" y="648"/>
                  </a:cubicBezTo>
                  <a:close/>
                  <a:moveTo>
                    <a:pt x="65" y="132"/>
                  </a:moveTo>
                  <a:cubicBezTo>
                    <a:pt x="65" y="111"/>
                    <a:pt x="68" y="98"/>
                    <a:pt x="73" y="90"/>
                  </a:cubicBezTo>
                  <a:cubicBezTo>
                    <a:pt x="74" y="87"/>
                    <a:pt x="76" y="84"/>
                    <a:pt x="78" y="82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68" y="176"/>
                    <a:pt x="64" y="151"/>
                    <a:pt x="65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317BE984-7086-1001-B546-A6E748F69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5275" y="2105026"/>
              <a:ext cx="225425" cy="225425"/>
            </a:xfrm>
            <a:custGeom>
              <a:avLst/>
              <a:gdLst>
                <a:gd name="T0" fmla="*/ 120 w 198"/>
                <a:gd name="T1" fmla="*/ 187 h 198"/>
                <a:gd name="T2" fmla="*/ 187 w 198"/>
                <a:gd name="T3" fmla="*/ 79 h 198"/>
                <a:gd name="T4" fmla="*/ 79 w 198"/>
                <a:gd name="T5" fmla="*/ 11 h 198"/>
                <a:gd name="T6" fmla="*/ 12 w 198"/>
                <a:gd name="T7" fmla="*/ 119 h 198"/>
                <a:gd name="T8" fmla="*/ 120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120" y="187"/>
                  </a:moveTo>
                  <a:cubicBezTo>
                    <a:pt x="168" y="175"/>
                    <a:pt x="198" y="127"/>
                    <a:pt x="187" y="79"/>
                  </a:cubicBezTo>
                  <a:cubicBezTo>
                    <a:pt x="176" y="30"/>
                    <a:pt x="127" y="0"/>
                    <a:pt x="79" y="11"/>
                  </a:cubicBezTo>
                  <a:cubicBezTo>
                    <a:pt x="30" y="23"/>
                    <a:pt x="0" y="71"/>
                    <a:pt x="12" y="119"/>
                  </a:cubicBezTo>
                  <a:cubicBezTo>
                    <a:pt x="23" y="168"/>
                    <a:pt x="71" y="198"/>
                    <a:pt x="12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圆角矩形标注 13">
            <a:extLst>
              <a:ext uri="{FF2B5EF4-FFF2-40B4-BE49-F238E27FC236}">
                <a16:creationId xmlns:a16="http://schemas.microsoft.com/office/drawing/2014/main" id="{9F9A63C3-F478-DD6B-9966-505B2F67D7DD}"/>
              </a:ext>
            </a:extLst>
          </p:cNvPr>
          <p:cNvSpPr/>
          <p:nvPr/>
        </p:nvSpPr>
        <p:spPr>
          <a:xfrm>
            <a:off x="6887749" y="1752800"/>
            <a:ext cx="3557120" cy="1658465"/>
          </a:xfrm>
          <a:prstGeom prst="wedgeRoundRectCallout">
            <a:avLst>
              <a:gd name="adj1" fmla="val -43906"/>
              <a:gd name="adj2" fmla="val 85397"/>
              <a:gd name="adj3" fmla="val 16667"/>
            </a:avLst>
          </a:prstGeom>
          <a:noFill/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1E54F3A-DA5E-9FB0-B233-0F7628493716}"/>
              </a:ext>
            </a:extLst>
          </p:cNvPr>
          <p:cNvGrpSpPr/>
          <p:nvPr/>
        </p:nvGrpSpPr>
        <p:grpSpPr>
          <a:xfrm>
            <a:off x="7221122" y="2144671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A5007EB-4B54-5F54-2E0F-F9132C8C517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7486B0E-6C49-6467-6B88-654B82C43E9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5477657-6478-9B0B-1A77-CEDE3A05FC2F}"/>
              </a:ext>
            </a:extLst>
          </p:cNvPr>
          <p:cNvGrpSpPr/>
          <p:nvPr/>
        </p:nvGrpSpPr>
        <p:grpSpPr>
          <a:xfrm>
            <a:off x="1847866" y="2144671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D71DDCB-A857-A1D7-F12D-E8EBA56621A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FADFF29-203E-7047-658C-B1B856A4067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945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067068B8-0720-C6C3-92A7-173E1EA48BD7}"/>
              </a:ext>
            </a:extLst>
          </p:cNvPr>
          <p:cNvSpPr/>
          <p:nvPr/>
        </p:nvSpPr>
        <p:spPr>
          <a:xfrm rot="18004988">
            <a:off x="7539664" y="1215668"/>
            <a:ext cx="3148229" cy="2880153"/>
          </a:xfrm>
          <a:custGeom>
            <a:avLst/>
            <a:gdLst>
              <a:gd name="connsiteX0" fmla="*/ 0 w 1752600"/>
              <a:gd name="connsiteY0" fmla="*/ 0 h 619125"/>
              <a:gd name="connsiteX1" fmla="*/ 1752600 w 1752600"/>
              <a:gd name="connsiteY1" fmla="*/ 447675 h 619125"/>
              <a:gd name="connsiteX2" fmla="*/ 1504950 w 1752600"/>
              <a:gd name="connsiteY2" fmla="*/ 528637 h 619125"/>
              <a:gd name="connsiteX3" fmla="*/ 1657350 w 1752600"/>
              <a:gd name="connsiteY3" fmla="*/ 619125 h 619125"/>
              <a:gd name="connsiteX4" fmla="*/ 0 w 1752600"/>
              <a:gd name="connsiteY4" fmla="*/ 0 h 619125"/>
              <a:gd name="connsiteX0" fmla="*/ 0 w 1752600"/>
              <a:gd name="connsiteY0" fmla="*/ 62082 h 681207"/>
              <a:gd name="connsiteX1" fmla="*/ 1752600 w 1752600"/>
              <a:gd name="connsiteY1" fmla="*/ 509757 h 681207"/>
              <a:gd name="connsiteX2" fmla="*/ 1504950 w 1752600"/>
              <a:gd name="connsiteY2" fmla="*/ 590719 h 681207"/>
              <a:gd name="connsiteX3" fmla="*/ 1657350 w 1752600"/>
              <a:gd name="connsiteY3" fmla="*/ 681207 h 681207"/>
              <a:gd name="connsiteX4" fmla="*/ 0 w 1752600"/>
              <a:gd name="connsiteY4" fmla="*/ 62082 h 681207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65706"/>
              <a:gd name="connsiteX1" fmla="*/ 1752600 w 1752600"/>
              <a:gd name="connsiteY1" fmla="*/ 494256 h 665706"/>
              <a:gd name="connsiteX2" fmla="*/ 1504950 w 1752600"/>
              <a:gd name="connsiteY2" fmla="*/ 575218 h 665706"/>
              <a:gd name="connsiteX3" fmla="*/ 1657350 w 1752600"/>
              <a:gd name="connsiteY3" fmla="*/ 665706 h 665706"/>
              <a:gd name="connsiteX4" fmla="*/ 0 w 1752600"/>
              <a:gd name="connsiteY4" fmla="*/ 46581 h 665706"/>
              <a:gd name="connsiteX0" fmla="*/ 0 w 1752600"/>
              <a:gd name="connsiteY0" fmla="*/ 46581 h 676156"/>
              <a:gd name="connsiteX1" fmla="*/ 1752600 w 1752600"/>
              <a:gd name="connsiteY1" fmla="*/ 494256 h 676156"/>
              <a:gd name="connsiteX2" fmla="*/ 1504950 w 1752600"/>
              <a:gd name="connsiteY2" fmla="*/ 575218 h 676156"/>
              <a:gd name="connsiteX3" fmla="*/ 1657350 w 1752600"/>
              <a:gd name="connsiteY3" fmla="*/ 665706 h 676156"/>
              <a:gd name="connsiteX4" fmla="*/ 0 w 1752600"/>
              <a:gd name="connsiteY4" fmla="*/ 46581 h 676156"/>
              <a:gd name="connsiteX0" fmla="*/ 0 w 1752600"/>
              <a:gd name="connsiteY0" fmla="*/ 46581 h 673539"/>
              <a:gd name="connsiteX1" fmla="*/ 1752600 w 1752600"/>
              <a:gd name="connsiteY1" fmla="*/ 494256 h 673539"/>
              <a:gd name="connsiteX2" fmla="*/ 1504950 w 1752600"/>
              <a:gd name="connsiteY2" fmla="*/ 575218 h 673539"/>
              <a:gd name="connsiteX3" fmla="*/ 1657350 w 1752600"/>
              <a:gd name="connsiteY3" fmla="*/ 665706 h 673539"/>
              <a:gd name="connsiteX4" fmla="*/ 0 w 1752600"/>
              <a:gd name="connsiteY4" fmla="*/ 46581 h 673539"/>
              <a:gd name="connsiteX0" fmla="*/ 0 w 1752600"/>
              <a:gd name="connsiteY0" fmla="*/ 46581 h 672797"/>
              <a:gd name="connsiteX1" fmla="*/ 1752600 w 1752600"/>
              <a:gd name="connsiteY1" fmla="*/ 494256 h 672797"/>
              <a:gd name="connsiteX2" fmla="*/ 1504950 w 1752600"/>
              <a:gd name="connsiteY2" fmla="*/ 575218 h 672797"/>
              <a:gd name="connsiteX3" fmla="*/ 1657350 w 1752600"/>
              <a:gd name="connsiteY3" fmla="*/ 665706 h 672797"/>
              <a:gd name="connsiteX4" fmla="*/ 0 w 1752600"/>
              <a:gd name="connsiteY4" fmla="*/ 46581 h 672797"/>
              <a:gd name="connsiteX0" fmla="*/ 0 w 1752600"/>
              <a:gd name="connsiteY0" fmla="*/ 46581 h 672774"/>
              <a:gd name="connsiteX1" fmla="*/ 1752600 w 1752600"/>
              <a:gd name="connsiteY1" fmla="*/ 494256 h 672774"/>
              <a:gd name="connsiteX2" fmla="*/ 1504950 w 1752600"/>
              <a:gd name="connsiteY2" fmla="*/ 575218 h 672774"/>
              <a:gd name="connsiteX3" fmla="*/ 1657350 w 1752600"/>
              <a:gd name="connsiteY3" fmla="*/ 665706 h 672774"/>
              <a:gd name="connsiteX4" fmla="*/ 0 w 1752600"/>
              <a:gd name="connsiteY4" fmla="*/ 46581 h 672774"/>
              <a:gd name="connsiteX0" fmla="*/ 0 w 1752600"/>
              <a:gd name="connsiteY0" fmla="*/ 46581 h 673895"/>
              <a:gd name="connsiteX1" fmla="*/ 1752600 w 1752600"/>
              <a:gd name="connsiteY1" fmla="*/ 494256 h 673895"/>
              <a:gd name="connsiteX2" fmla="*/ 1504950 w 1752600"/>
              <a:gd name="connsiteY2" fmla="*/ 575218 h 673895"/>
              <a:gd name="connsiteX3" fmla="*/ 1657350 w 1752600"/>
              <a:gd name="connsiteY3" fmla="*/ 665706 h 673895"/>
              <a:gd name="connsiteX4" fmla="*/ 0 w 1752600"/>
              <a:gd name="connsiteY4" fmla="*/ 46581 h 673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673895">
                <a:moveTo>
                  <a:pt x="0" y="46581"/>
                </a:moveTo>
                <a:cubicBezTo>
                  <a:pt x="889000" y="-197101"/>
                  <a:pt x="1196975" y="599825"/>
                  <a:pt x="1752600" y="494256"/>
                </a:cubicBezTo>
                <a:cubicBezTo>
                  <a:pt x="1703388" y="559343"/>
                  <a:pt x="1587500" y="545850"/>
                  <a:pt x="1504950" y="575218"/>
                </a:cubicBezTo>
                <a:cubicBezTo>
                  <a:pt x="1529556" y="607763"/>
                  <a:pt x="1627981" y="628400"/>
                  <a:pt x="1657350" y="665706"/>
                </a:cubicBezTo>
                <a:cubicBezTo>
                  <a:pt x="773906" y="756987"/>
                  <a:pt x="714374" y="55313"/>
                  <a:pt x="0" y="46581"/>
                </a:cubicBezTo>
                <a:close/>
              </a:path>
            </a:pathLst>
          </a:custGeom>
          <a:gradFill flip="none" rotWithShape="1">
            <a:gsLst>
              <a:gs pos="61000">
                <a:srgbClr val="FF0000">
                  <a:alpha val="0"/>
                </a:srgbClr>
              </a:gs>
              <a:gs pos="19000">
                <a:schemeClr val="accent2">
                  <a:lumMod val="20000"/>
                  <a:lumOff val="80000"/>
                </a:schemeClr>
              </a:gs>
            </a:gsLst>
            <a:lin ang="10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7CF58D5-1EA8-F9BE-7129-A12CC1870C3A}"/>
              </a:ext>
            </a:extLst>
          </p:cNvPr>
          <p:cNvSpPr/>
          <p:nvPr/>
        </p:nvSpPr>
        <p:spPr>
          <a:xfrm>
            <a:off x="5642948" y="3636981"/>
            <a:ext cx="3829840" cy="1310802"/>
          </a:xfrm>
          <a:custGeom>
            <a:avLst/>
            <a:gdLst>
              <a:gd name="connsiteX0" fmla="*/ 0 w 1362075"/>
              <a:gd name="connsiteY0" fmla="*/ 109537 h 228600"/>
              <a:gd name="connsiteX1" fmla="*/ 1362075 w 1362075"/>
              <a:gd name="connsiteY1" fmla="*/ 0 h 228600"/>
              <a:gd name="connsiteX2" fmla="*/ 142875 w 1362075"/>
              <a:gd name="connsiteY2" fmla="*/ 228600 h 228600"/>
              <a:gd name="connsiteX3" fmla="*/ 161925 w 1362075"/>
              <a:gd name="connsiteY3" fmla="*/ 28575 h 228600"/>
              <a:gd name="connsiteX4" fmla="*/ 0 w 1362075"/>
              <a:gd name="connsiteY4" fmla="*/ 109537 h 228600"/>
              <a:gd name="connsiteX0" fmla="*/ 0 w 1362075"/>
              <a:gd name="connsiteY0" fmla="*/ 259793 h 378856"/>
              <a:gd name="connsiteX1" fmla="*/ 1362075 w 1362075"/>
              <a:gd name="connsiteY1" fmla="*/ 150256 h 378856"/>
              <a:gd name="connsiteX2" fmla="*/ 142875 w 1362075"/>
              <a:gd name="connsiteY2" fmla="*/ 378856 h 378856"/>
              <a:gd name="connsiteX3" fmla="*/ 161925 w 1362075"/>
              <a:gd name="connsiteY3" fmla="*/ 178831 h 378856"/>
              <a:gd name="connsiteX4" fmla="*/ 0 w 1362075"/>
              <a:gd name="connsiteY4" fmla="*/ 259793 h 378856"/>
              <a:gd name="connsiteX0" fmla="*/ 0 w 1362075"/>
              <a:gd name="connsiteY0" fmla="*/ 263560 h 382623"/>
              <a:gd name="connsiteX1" fmla="*/ 1362075 w 1362075"/>
              <a:gd name="connsiteY1" fmla="*/ 154023 h 382623"/>
              <a:gd name="connsiteX2" fmla="*/ 142875 w 1362075"/>
              <a:gd name="connsiteY2" fmla="*/ 382623 h 382623"/>
              <a:gd name="connsiteX3" fmla="*/ 161925 w 1362075"/>
              <a:gd name="connsiteY3" fmla="*/ 182598 h 382623"/>
              <a:gd name="connsiteX4" fmla="*/ 0 w 1362075"/>
              <a:gd name="connsiteY4" fmla="*/ 263560 h 382623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403546">
                <a:moveTo>
                  <a:pt x="0" y="284483"/>
                </a:moveTo>
                <a:cubicBezTo>
                  <a:pt x="332581" y="-297336"/>
                  <a:pt x="974725" y="197170"/>
                  <a:pt x="1362075" y="174946"/>
                </a:cubicBezTo>
                <a:cubicBezTo>
                  <a:pt x="798513" y="424977"/>
                  <a:pt x="432593" y="96364"/>
                  <a:pt x="142875" y="403546"/>
                </a:cubicBezTo>
                <a:cubicBezTo>
                  <a:pt x="106362" y="332109"/>
                  <a:pt x="134144" y="265433"/>
                  <a:pt x="161925" y="203521"/>
                </a:cubicBezTo>
                <a:cubicBezTo>
                  <a:pt x="103187" y="211458"/>
                  <a:pt x="53975" y="243208"/>
                  <a:pt x="0" y="284483"/>
                </a:cubicBezTo>
                <a:close/>
              </a:path>
            </a:pathLst>
          </a:custGeom>
          <a:gradFill flip="none" rotWithShape="1">
            <a:gsLst>
              <a:gs pos="66000">
                <a:schemeClr val="bg1"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</a:gsLst>
            <a:lin ang="19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22658E-242A-256D-0FFA-4F0D122E78C2}"/>
              </a:ext>
            </a:extLst>
          </p:cNvPr>
          <p:cNvSpPr txBox="1"/>
          <p:nvPr/>
        </p:nvSpPr>
        <p:spPr>
          <a:xfrm>
            <a:off x="5884723" y="1198093"/>
            <a:ext cx="425308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rgbClr val="F0A68A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3900" dirty="0"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0">
                    <a:srgbClr val="F0A68A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AADC6A-9713-9B4E-AC72-95093B545830}"/>
              </a:ext>
            </a:extLst>
          </p:cNvPr>
          <p:cNvSpPr txBox="1"/>
          <p:nvPr/>
        </p:nvSpPr>
        <p:spPr>
          <a:xfrm>
            <a:off x="1326236" y="3042638"/>
            <a:ext cx="4316712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2913F72-A134-D43D-A707-F56BCB93CB21}"/>
              </a:ext>
            </a:extLst>
          </p:cNvPr>
          <p:cNvGrpSpPr/>
          <p:nvPr/>
        </p:nvGrpSpPr>
        <p:grpSpPr>
          <a:xfrm>
            <a:off x="1179446" y="2152348"/>
            <a:ext cx="3779852" cy="702759"/>
            <a:chOff x="1803560" y="2336597"/>
            <a:chExt cx="3779852" cy="70275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DB0D35E-B2E2-852E-324C-32D9A268DDB4}"/>
                </a:ext>
              </a:extLst>
            </p:cNvPr>
            <p:cNvGrpSpPr/>
            <p:nvPr/>
          </p:nvGrpSpPr>
          <p:grpSpPr>
            <a:xfrm>
              <a:off x="1803560" y="2336597"/>
              <a:ext cx="3779852" cy="702759"/>
              <a:chOff x="1821985" y="2336951"/>
              <a:chExt cx="4434679" cy="509648"/>
            </a:xfrm>
          </p:grpSpPr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9C270F58-F75C-3B1C-1646-6D7021F88291}"/>
                  </a:ext>
                </a:extLst>
              </p:cNvPr>
              <p:cNvSpPr/>
              <p:nvPr/>
            </p:nvSpPr>
            <p:spPr>
              <a:xfrm>
                <a:off x="1821986" y="2336951"/>
                <a:ext cx="4207711" cy="509648"/>
              </a:xfrm>
              <a:prstGeom prst="parallelogram">
                <a:avLst>
                  <a:gd name="adj" fmla="val 34375"/>
                </a:avLst>
              </a:prstGeom>
              <a:noFill/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BAD37667-3FEB-FCD6-CCEC-FF107F29AA66}"/>
                  </a:ext>
                </a:extLst>
              </p:cNvPr>
              <p:cNvSpPr/>
              <p:nvPr/>
            </p:nvSpPr>
            <p:spPr>
              <a:xfrm>
                <a:off x="1821985" y="2407108"/>
                <a:ext cx="4434679" cy="369333"/>
              </a:xfrm>
              <a:prstGeom prst="parallelogram">
                <a:avLst>
                  <a:gd name="adj" fmla="val 34375"/>
                </a:avLst>
              </a:prstGeom>
              <a:gradFill>
                <a:gsLst>
                  <a:gs pos="90000">
                    <a:srgbClr val="F0A68A"/>
                  </a:gs>
                  <a:gs pos="0">
                    <a:schemeClr val="accent4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0E81230-7D01-D89A-AE63-1A1DEDFEF60E}"/>
                </a:ext>
              </a:extLst>
            </p:cNvPr>
            <p:cNvSpPr txBox="1"/>
            <p:nvPr/>
          </p:nvSpPr>
          <p:spPr>
            <a:xfrm>
              <a:off x="2724063" y="2500896"/>
              <a:ext cx="1938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141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FE340A86-9119-9F15-78A4-0FD1CA80FA8A}"/>
              </a:ext>
            </a:extLst>
          </p:cNvPr>
          <p:cNvSpPr txBox="1"/>
          <p:nvPr/>
        </p:nvSpPr>
        <p:spPr>
          <a:xfrm>
            <a:off x="1057020" y="56047"/>
            <a:ext cx="1938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E4738D0-E6FB-B25B-5AC8-DBE170F3498A}"/>
              </a:ext>
            </a:extLst>
          </p:cNvPr>
          <p:cNvSpPr txBox="1"/>
          <p:nvPr/>
        </p:nvSpPr>
        <p:spPr>
          <a:xfrm>
            <a:off x="215018" y="-51824"/>
            <a:ext cx="798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600" dirty="0">
              <a:solidFill>
                <a:schemeClr val="accent2">
                  <a:lumMod val="20000"/>
                  <a:lumOff val="80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6" name="橢圓 5"/>
          <p:cNvSpPr/>
          <p:nvPr/>
        </p:nvSpPr>
        <p:spPr>
          <a:xfrm>
            <a:off x="6591302" y="1599208"/>
            <a:ext cx="827193" cy="825350"/>
          </a:xfrm>
          <a:prstGeom prst="ellipse">
            <a:avLst/>
          </a:pr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>
              <a:sym typeface="+mn-lt"/>
            </a:endParaRPr>
          </a:p>
        </p:txBody>
      </p:sp>
      <p:sp>
        <p:nvSpPr>
          <p:cNvPr id="17" name="Freeform 454"/>
          <p:cNvSpPr>
            <a:spLocks noEditPoints="1"/>
          </p:cNvSpPr>
          <p:nvPr/>
        </p:nvSpPr>
        <p:spPr bwMode="auto">
          <a:xfrm flipH="1">
            <a:off x="6816525" y="1862542"/>
            <a:ext cx="376746" cy="298681"/>
          </a:xfrm>
          <a:custGeom>
            <a:avLst/>
            <a:gdLst>
              <a:gd name="T0" fmla="*/ 47 w 47"/>
              <a:gd name="T1" fmla="*/ 29 h 37"/>
              <a:gd name="T2" fmla="*/ 43 w 47"/>
              <a:gd name="T3" fmla="*/ 30 h 37"/>
              <a:gd name="T4" fmla="*/ 36 w 47"/>
              <a:gd name="T5" fmla="*/ 37 h 37"/>
              <a:gd name="T6" fmla="*/ 29 w 47"/>
              <a:gd name="T7" fmla="*/ 30 h 37"/>
              <a:gd name="T8" fmla="*/ 19 w 47"/>
              <a:gd name="T9" fmla="*/ 30 h 37"/>
              <a:gd name="T10" fmla="*/ 12 w 47"/>
              <a:gd name="T11" fmla="*/ 37 h 37"/>
              <a:gd name="T12" fmla="*/ 5 w 47"/>
              <a:gd name="T13" fmla="*/ 30 h 37"/>
              <a:gd name="T14" fmla="*/ 4 w 47"/>
              <a:gd name="T15" fmla="*/ 30 h 37"/>
              <a:gd name="T16" fmla="*/ 0 w 47"/>
              <a:gd name="T17" fmla="*/ 29 h 37"/>
              <a:gd name="T18" fmla="*/ 2 w 47"/>
              <a:gd name="T19" fmla="*/ 27 h 37"/>
              <a:gd name="T20" fmla="*/ 2 w 47"/>
              <a:gd name="T21" fmla="*/ 18 h 37"/>
              <a:gd name="T22" fmla="*/ 3 w 47"/>
              <a:gd name="T23" fmla="*/ 13 h 37"/>
              <a:gd name="T24" fmla="*/ 8 w 47"/>
              <a:gd name="T25" fmla="*/ 8 h 37"/>
              <a:gd name="T26" fmla="*/ 11 w 47"/>
              <a:gd name="T27" fmla="*/ 6 h 37"/>
              <a:gd name="T28" fmla="*/ 16 w 47"/>
              <a:gd name="T29" fmla="*/ 6 h 37"/>
              <a:gd name="T30" fmla="*/ 16 w 47"/>
              <a:gd name="T31" fmla="*/ 1 h 37"/>
              <a:gd name="T32" fmla="*/ 17 w 47"/>
              <a:gd name="T33" fmla="*/ 0 h 37"/>
              <a:gd name="T34" fmla="*/ 45 w 47"/>
              <a:gd name="T35" fmla="*/ 0 h 37"/>
              <a:gd name="T36" fmla="*/ 47 w 47"/>
              <a:gd name="T37" fmla="*/ 1 h 37"/>
              <a:gd name="T38" fmla="*/ 47 w 47"/>
              <a:gd name="T39" fmla="*/ 29 h 37"/>
              <a:gd name="T40" fmla="*/ 16 w 47"/>
              <a:gd name="T41" fmla="*/ 17 h 37"/>
              <a:gd name="T42" fmla="*/ 16 w 47"/>
              <a:gd name="T43" fmla="*/ 10 h 37"/>
              <a:gd name="T44" fmla="*/ 11 w 47"/>
              <a:gd name="T45" fmla="*/ 10 h 37"/>
              <a:gd name="T46" fmla="*/ 11 w 47"/>
              <a:gd name="T47" fmla="*/ 10 h 37"/>
              <a:gd name="T48" fmla="*/ 6 w 47"/>
              <a:gd name="T49" fmla="*/ 15 h 37"/>
              <a:gd name="T50" fmla="*/ 5 w 47"/>
              <a:gd name="T51" fmla="*/ 16 h 37"/>
              <a:gd name="T52" fmla="*/ 5 w 47"/>
              <a:gd name="T53" fmla="*/ 17 h 37"/>
              <a:gd name="T54" fmla="*/ 16 w 47"/>
              <a:gd name="T55" fmla="*/ 17 h 37"/>
              <a:gd name="T56" fmla="*/ 12 w 47"/>
              <a:gd name="T57" fmla="*/ 27 h 37"/>
              <a:gd name="T58" fmla="*/ 9 w 47"/>
              <a:gd name="T59" fmla="*/ 30 h 37"/>
              <a:gd name="T60" fmla="*/ 12 w 47"/>
              <a:gd name="T61" fmla="*/ 34 h 37"/>
              <a:gd name="T62" fmla="*/ 16 w 47"/>
              <a:gd name="T63" fmla="*/ 30 h 37"/>
              <a:gd name="T64" fmla="*/ 12 w 47"/>
              <a:gd name="T65" fmla="*/ 27 h 37"/>
              <a:gd name="T66" fmla="*/ 36 w 47"/>
              <a:gd name="T67" fmla="*/ 27 h 37"/>
              <a:gd name="T68" fmla="*/ 33 w 47"/>
              <a:gd name="T69" fmla="*/ 30 h 37"/>
              <a:gd name="T70" fmla="*/ 36 w 47"/>
              <a:gd name="T71" fmla="*/ 34 h 37"/>
              <a:gd name="T72" fmla="*/ 40 w 47"/>
              <a:gd name="T73" fmla="*/ 30 h 37"/>
              <a:gd name="T74" fmla="*/ 36 w 47"/>
              <a:gd name="T75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37">
                <a:moveTo>
                  <a:pt x="47" y="29"/>
                </a:moveTo>
                <a:cubicBezTo>
                  <a:pt x="47" y="31"/>
                  <a:pt x="44" y="30"/>
                  <a:pt x="43" y="30"/>
                </a:cubicBezTo>
                <a:cubicBezTo>
                  <a:pt x="43" y="34"/>
                  <a:pt x="40" y="37"/>
                  <a:pt x="36" y="37"/>
                </a:cubicBezTo>
                <a:cubicBezTo>
                  <a:pt x="32" y="37"/>
                  <a:pt x="29" y="34"/>
                  <a:pt x="2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4"/>
                  <a:pt x="16" y="37"/>
                  <a:pt x="12" y="37"/>
                </a:cubicBezTo>
                <a:cubicBezTo>
                  <a:pt x="8" y="37"/>
                  <a:pt x="5" y="34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1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4"/>
                  <a:pt x="3" y="13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1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7" y="1"/>
                </a:cubicBezTo>
                <a:lnTo>
                  <a:pt x="47" y="29"/>
                </a:lnTo>
                <a:close/>
                <a:moveTo>
                  <a:pt x="16" y="17"/>
                </a:moveTo>
                <a:cubicBezTo>
                  <a:pt x="16" y="10"/>
                  <a:pt x="16" y="10"/>
                  <a:pt x="16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lnTo>
                  <a:pt x="16" y="17"/>
                </a:lnTo>
                <a:close/>
                <a:moveTo>
                  <a:pt x="12" y="27"/>
                </a:moveTo>
                <a:cubicBezTo>
                  <a:pt x="10" y="27"/>
                  <a:pt x="9" y="28"/>
                  <a:pt x="9" y="30"/>
                </a:cubicBezTo>
                <a:cubicBezTo>
                  <a:pt x="9" y="32"/>
                  <a:pt x="10" y="34"/>
                  <a:pt x="12" y="34"/>
                </a:cubicBezTo>
                <a:cubicBezTo>
                  <a:pt x="14" y="34"/>
                  <a:pt x="16" y="32"/>
                  <a:pt x="16" y="30"/>
                </a:cubicBezTo>
                <a:cubicBezTo>
                  <a:pt x="16" y="28"/>
                  <a:pt x="14" y="27"/>
                  <a:pt x="12" y="27"/>
                </a:cubicBezTo>
                <a:close/>
                <a:moveTo>
                  <a:pt x="36" y="27"/>
                </a:moveTo>
                <a:cubicBezTo>
                  <a:pt x="34" y="27"/>
                  <a:pt x="33" y="28"/>
                  <a:pt x="33" y="30"/>
                </a:cubicBezTo>
                <a:cubicBezTo>
                  <a:pt x="33" y="32"/>
                  <a:pt x="34" y="34"/>
                  <a:pt x="36" y="34"/>
                </a:cubicBezTo>
                <a:cubicBezTo>
                  <a:pt x="38" y="34"/>
                  <a:pt x="40" y="32"/>
                  <a:pt x="40" y="30"/>
                </a:cubicBezTo>
                <a:cubicBezTo>
                  <a:pt x="40" y="28"/>
                  <a:pt x="38" y="27"/>
                  <a:pt x="3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9" name="橢圓 3"/>
          <p:cNvSpPr/>
          <p:nvPr/>
        </p:nvSpPr>
        <p:spPr>
          <a:xfrm>
            <a:off x="6593145" y="2640582"/>
            <a:ext cx="825350" cy="827192"/>
          </a:xfrm>
          <a:prstGeom prst="ellipse">
            <a:avLst/>
          </a:pr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cs typeface="+mn-ea"/>
              <a:sym typeface="+mn-lt"/>
            </a:endParaRPr>
          </a:p>
        </p:txBody>
      </p:sp>
      <p:sp>
        <p:nvSpPr>
          <p:cNvPr id="20" name="Freeform 453"/>
          <p:cNvSpPr>
            <a:spLocks noEditPoints="1"/>
          </p:cNvSpPr>
          <p:nvPr/>
        </p:nvSpPr>
        <p:spPr bwMode="auto">
          <a:xfrm>
            <a:off x="6852810" y="2924013"/>
            <a:ext cx="333203" cy="308290"/>
          </a:xfrm>
          <a:custGeom>
            <a:avLst/>
            <a:gdLst>
              <a:gd name="T0" fmla="*/ 45 w 45"/>
              <a:gd name="T1" fmla="*/ 13 h 42"/>
              <a:gd name="T2" fmla="*/ 30 w 45"/>
              <a:gd name="T3" fmla="*/ 24 h 42"/>
              <a:gd name="T4" fmla="*/ 28 w 45"/>
              <a:gd name="T5" fmla="*/ 27 h 42"/>
              <a:gd name="T6" fmla="*/ 26 w 45"/>
              <a:gd name="T7" fmla="*/ 31 h 42"/>
              <a:gd name="T8" fmla="*/ 29 w 45"/>
              <a:gd name="T9" fmla="*/ 35 h 42"/>
              <a:gd name="T10" fmla="*/ 35 w 45"/>
              <a:gd name="T11" fmla="*/ 39 h 42"/>
              <a:gd name="T12" fmla="*/ 35 w 45"/>
              <a:gd name="T13" fmla="*/ 41 h 42"/>
              <a:gd name="T14" fmla="*/ 34 w 45"/>
              <a:gd name="T15" fmla="*/ 42 h 42"/>
              <a:gd name="T16" fmla="*/ 11 w 45"/>
              <a:gd name="T17" fmla="*/ 42 h 42"/>
              <a:gd name="T18" fmla="*/ 11 w 45"/>
              <a:gd name="T19" fmla="*/ 41 h 42"/>
              <a:gd name="T20" fmla="*/ 11 w 45"/>
              <a:gd name="T21" fmla="*/ 39 h 42"/>
              <a:gd name="T22" fmla="*/ 16 w 45"/>
              <a:gd name="T23" fmla="*/ 35 h 42"/>
              <a:gd name="T24" fmla="*/ 19 w 45"/>
              <a:gd name="T25" fmla="*/ 31 h 42"/>
              <a:gd name="T26" fmla="*/ 17 w 45"/>
              <a:gd name="T27" fmla="*/ 27 h 42"/>
              <a:gd name="T28" fmla="*/ 15 w 45"/>
              <a:gd name="T29" fmla="*/ 24 h 42"/>
              <a:gd name="T30" fmla="*/ 0 w 45"/>
              <a:gd name="T31" fmla="*/ 13 h 42"/>
              <a:gd name="T32" fmla="*/ 0 w 45"/>
              <a:gd name="T33" fmla="*/ 10 h 42"/>
              <a:gd name="T34" fmla="*/ 3 w 45"/>
              <a:gd name="T35" fmla="*/ 7 h 42"/>
              <a:gd name="T36" fmla="*/ 11 w 45"/>
              <a:gd name="T37" fmla="*/ 7 h 42"/>
              <a:gd name="T38" fmla="*/ 11 w 45"/>
              <a:gd name="T39" fmla="*/ 5 h 42"/>
              <a:gd name="T40" fmla="*/ 15 w 45"/>
              <a:gd name="T41" fmla="*/ 0 h 42"/>
              <a:gd name="T42" fmla="*/ 30 w 45"/>
              <a:gd name="T43" fmla="*/ 0 h 42"/>
              <a:gd name="T44" fmla="*/ 35 w 45"/>
              <a:gd name="T45" fmla="*/ 5 h 42"/>
              <a:gd name="T46" fmla="*/ 35 w 45"/>
              <a:gd name="T47" fmla="*/ 7 h 42"/>
              <a:gd name="T48" fmla="*/ 42 w 45"/>
              <a:gd name="T49" fmla="*/ 7 h 42"/>
              <a:gd name="T50" fmla="*/ 45 w 45"/>
              <a:gd name="T51" fmla="*/ 10 h 42"/>
              <a:gd name="T52" fmla="*/ 45 w 45"/>
              <a:gd name="T53" fmla="*/ 13 h 42"/>
              <a:gd name="T54" fmla="*/ 11 w 45"/>
              <a:gd name="T55" fmla="*/ 11 h 42"/>
              <a:gd name="T56" fmla="*/ 4 w 45"/>
              <a:gd name="T57" fmla="*/ 11 h 42"/>
              <a:gd name="T58" fmla="*/ 4 w 45"/>
              <a:gd name="T59" fmla="*/ 13 h 42"/>
              <a:gd name="T60" fmla="*/ 13 w 45"/>
              <a:gd name="T61" fmla="*/ 21 h 42"/>
              <a:gd name="T62" fmla="*/ 11 w 45"/>
              <a:gd name="T63" fmla="*/ 11 h 42"/>
              <a:gd name="T64" fmla="*/ 41 w 45"/>
              <a:gd name="T65" fmla="*/ 11 h 42"/>
              <a:gd name="T66" fmla="*/ 35 w 45"/>
              <a:gd name="T67" fmla="*/ 11 h 42"/>
              <a:gd name="T68" fmla="*/ 33 w 45"/>
              <a:gd name="T69" fmla="*/ 21 h 42"/>
              <a:gd name="T70" fmla="*/ 41 w 45"/>
              <a:gd name="T71" fmla="*/ 13 h 42"/>
              <a:gd name="T72" fmla="*/ 41 w 45"/>
              <a:gd name="T73" fmla="*/ 1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ym typeface="+mn-lt"/>
            </a:endParaRPr>
          </a:p>
        </p:txBody>
      </p:sp>
      <p:sp>
        <p:nvSpPr>
          <p:cNvPr id="22" name="橢圓 5"/>
          <p:cNvSpPr/>
          <p:nvPr/>
        </p:nvSpPr>
        <p:spPr>
          <a:xfrm>
            <a:off x="6591302" y="3687440"/>
            <a:ext cx="827193" cy="825350"/>
          </a:xfrm>
          <a:prstGeom prst="ellipse">
            <a:avLst/>
          </a:pr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23" name="Freeform 336" descr="D:\51PPT模板网\51pptmoban.com\图片.jpg"/>
          <p:cNvSpPr>
            <a:spLocks noEditPoints="1"/>
          </p:cNvSpPr>
          <p:nvPr/>
        </p:nvSpPr>
        <p:spPr bwMode="auto">
          <a:xfrm>
            <a:off x="6852836" y="3947144"/>
            <a:ext cx="314081" cy="314081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5" name="橢圓 3"/>
          <p:cNvSpPr/>
          <p:nvPr/>
        </p:nvSpPr>
        <p:spPr>
          <a:xfrm>
            <a:off x="6626407" y="4732456"/>
            <a:ext cx="825350" cy="827192"/>
          </a:xfrm>
          <a:prstGeom prst="ellipse">
            <a:avLst/>
          </a:prstGeom>
          <a:solidFill>
            <a:schemeClr val="bg1"/>
          </a:solidFill>
          <a:ln>
            <a:solidFill>
              <a:srgbClr val="DE1C09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TW" altLang="en-US">
              <a:cs typeface="+mn-ea"/>
              <a:sym typeface="+mn-lt"/>
            </a:endParaRPr>
          </a:p>
        </p:txBody>
      </p:sp>
      <p:sp>
        <p:nvSpPr>
          <p:cNvPr id="26" name="Freeform 436"/>
          <p:cNvSpPr>
            <a:spLocks noEditPoints="1"/>
          </p:cNvSpPr>
          <p:nvPr/>
        </p:nvSpPr>
        <p:spPr bwMode="auto">
          <a:xfrm>
            <a:off x="6927321" y="4988690"/>
            <a:ext cx="252549" cy="369927"/>
          </a:xfrm>
          <a:custGeom>
            <a:avLst/>
            <a:gdLst>
              <a:gd name="T0" fmla="*/ 29 w 30"/>
              <a:gd name="T1" fmla="*/ 31 h 44"/>
              <a:gd name="T2" fmla="*/ 17 w 30"/>
              <a:gd name="T3" fmla="*/ 31 h 44"/>
              <a:gd name="T4" fmla="*/ 16 w 30"/>
              <a:gd name="T5" fmla="*/ 43 h 44"/>
              <a:gd name="T6" fmla="*/ 15 w 30"/>
              <a:gd name="T7" fmla="*/ 44 h 44"/>
              <a:gd name="T8" fmla="*/ 15 w 30"/>
              <a:gd name="T9" fmla="*/ 44 h 44"/>
              <a:gd name="T10" fmla="*/ 14 w 30"/>
              <a:gd name="T11" fmla="*/ 44 h 44"/>
              <a:gd name="T12" fmla="*/ 12 w 30"/>
              <a:gd name="T13" fmla="*/ 31 h 44"/>
              <a:gd name="T14" fmla="*/ 1 w 30"/>
              <a:gd name="T15" fmla="*/ 31 h 44"/>
              <a:gd name="T16" fmla="*/ 0 w 30"/>
              <a:gd name="T17" fmla="*/ 29 h 44"/>
              <a:gd name="T18" fmla="*/ 6 w 30"/>
              <a:gd name="T19" fmla="*/ 20 h 44"/>
              <a:gd name="T20" fmla="*/ 6 w 30"/>
              <a:gd name="T21" fmla="*/ 7 h 44"/>
              <a:gd name="T22" fmla="*/ 3 w 30"/>
              <a:gd name="T23" fmla="*/ 3 h 44"/>
              <a:gd name="T24" fmla="*/ 6 w 30"/>
              <a:gd name="T25" fmla="*/ 0 h 44"/>
              <a:gd name="T26" fmla="*/ 24 w 30"/>
              <a:gd name="T27" fmla="*/ 0 h 44"/>
              <a:gd name="T28" fmla="*/ 27 w 30"/>
              <a:gd name="T29" fmla="*/ 3 h 44"/>
              <a:gd name="T30" fmla="*/ 24 w 30"/>
              <a:gd name="T31" fmla="*/ 7 h 44"/>
              <a:gd name="T32" fmla="*/ 24 w 30"/>
              <a:gd name="T33" fmla="*/ 20 h 44"/>
              <a:gd name="T34" fmla="*/ 30 w 30"/>
              <a:gd name="T35" fmla="*/ 29 h 44"/>
              <a:gd name="T36" fmla="*/ 29 w 30"/>
              <a:gd name="T37" fmla="*/ 31 h 44"/>
              <a:gd name="T38" fmla="*/ 12 w 30"/>
              <a:gd name="T39" fmla="*/ 7 h 44"/>
              <a:gd name="T40" fmla="*/ 12 w 30"/>
              <a:gd name="T41" fmla="*/ 7 h 44"/>
              <a:gd name="T42" fmla="*/ 11 w 30"/>
              <a:gd name="T43" fmla="*/ 7 h 44"/>
              <a:gd name="T44" fmla="*/ 11 w 30"/>
              <a:gd name="T45" fmla="*/ 19 h 44"/>
              <a:gd name="T46" fmla="*/ 12 w 30"/>
              <a:gd name="T47" fmla="*/ 20 h 44"/>
              <a:gd name="T48" fmla="*/ 12 w 30"/>
              <a:gd name="T49" fmla="*/ 19 h 44"/>
              <a:gd name="T50" fmla="*/ 12 w 30"/>
              <a:gd name="T51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" h="44">
                <a:moveTo>
                  <a:pt x="29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2" y="31"/>
                  <a:pt x="12" y="31"/>
                  <a:pt x="1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24"/>
                  <a:pt x="3" y="20"/>
                  <a:pt x="6" y="20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3" y="5"/>
                  <a:pt x="3" y="3"/>
                </a:cubicBezTo>
                <a:cubicBezTo>
                  <a:pt x="3" y="1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20"/>
                  <a:pt x="30" y="24"/>
                  <a:pt x="30" y="29"/>
                </a:cubicBezTo>
                <a:cubicBezTo>
                  <a:pt x="30" y="30"/>
                  <a:pt x="30" y="31"/>
                  <a:pt x="29" y="31"/>
                </a:cubicBezTo>
                <a:close/>
                <a:moveTo>
                  <a:pt x="12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lnTo>
                  <a:pt x="12" y="7"/>
                </a:lnTo>
                <a:close/>
              </a:path>
            </a:pathLst>
          </a:custGeom>
          <a:solidFill>
            <a:srgbClr val="DE1C0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ym typeface="+mn-lt"/>
            </a:endParaRPr>
          </a:p>
        </p:txBody>
      </p:sp>
      <p:sp>
        <p:nvSpPr>
          <p:cNvPr id="7" name="矩形: 圆角 6" descr="D:\51PPT模板网\51pptmoban.com\图片.jpg">
            <a:extLst>
              <a:ext uri="{FF2B5EF4-FFF2-40B4-BE49-F238E27FC236}">
                <a16:creationId xmlns:a16="http://schemas.microsoft.com/office/drawing/2014/main" id="{A12FE3C5-12A7-262C-961E-08C92DBAC466}"/>
              </a:ext>
            </a:extLst>
          </p:cNvPr>
          <p:cNvSpPr/>
          <p:nvPr/>
        </p:nvSpPr>
        <p:spPr>
          <a:xfrm>
            <a:off x="947737" y="1131650"/>
            <a:ext cx="5174241" cy="5726350"/>
          </a:xfrm>
          <a:prstGeom prst="roundRect">
            <a:avLst>
              <a:gd name="adj" fmla="val 0"/>
            </a:avLst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518D043-0532-011D-8D11-13ADF81E8686}"/>
              </a:ext>
            </a:extLst>
          </p:cNvPr>
          <p:cNvGrpSpPr/>
          <p:nvPr/>
        </p:nvGrpSpPr>
        <p:grpSpPr>
          <a:xfrm>
            <a:off x="7553012" y="1599208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0CC7F36-274C-318F-0E3D-638C36BBB2C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E2FA066-001A-40A3-452B-7E7BBE63C3E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4530EC6-BD6D-D3AB-2E22-EB79B725FF2E}"/>
              </a:ext>
            </a:extLst>
          </p:cNvPr>
          <p:cNvGrpSpPr/>
          <p:nvPr/>
        </p:nvGrpSpPr>
        <p:grpSpPr>
          <a:xfrm>
            <a:off x="7553012" y="2645917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C0ABCF3-13B1-471B-78E3-F1B083E57C7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1510130-DC33-99D6-776F-CFC2E2E85C7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3D87EE4-6D0D-E500-3B9E-3167870AC158}"/>
              </a:ext>
            </a:extLst>
          </p:cNvPr>
          <p:cNvGrpSpPr/>
          <p:nvPr/>
        </p:nvGrpSpPr>
        <p:grpSpPr>
          <a:xfrm>
            <a:off x="7553012" y="3692626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77400C2-EC80-8DFE-52D1-62695C79480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753B3EC-07CB-18E9-8A9F-D7AA7822E5B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959CE80-EEB8-3F5E-5EE1-58674943B4BE}"/>
              </a:ext>
            </a:extLst>
          </p:cNvPr>
          <p:cNvGrpSpPr/>
          <p:nvPr/>
        </p:nvGrpSpPr>
        <p:grpSpPr>
          <a:xfrm>
            <a:off x="7553012" y="4739335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5ACC846-71CB-29F8-63FC-9EE714558A3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0F36E9B-EC5A-E8BB-F8F2-2C0624204D0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911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xpobm0vu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1915</Words>
  <Application>Microsoft Office PowerPoint</Application>
  <PresentationFormat>宽屏</PresentationFormat>
  <Paragraphs>219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MiSans Semibold</vt:lpstr>
      <vt:lpstr>阿里巴巴普惠体 2.0 55 Regular</vt:lpstr>
      <vt:lpstr>阿里巴巴普惠体 2.0 65 Medium</vt:lpstr>
      <vt:lpstr>等线</vt:lpstr>
      <vt:lpstr>猫啃网风雅宋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简约大气党建工作汇报ppt模板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96</cp:revision>
  <dcterms:created xsi:type="dcterms:W3CDTF">2024-01-10T05:32:54Z</dcterms:created>
  <dcterms:modified xsi:type="dcterms:W3CDTF">2024-01-10T15:36:15Z</dcterms:modified>
  <cp:contentStatus>简约大气党建工作汇报ppt模板，www.51pptmoban.com</cp:contentStatus>
  <cp:version>51pptmoban.com（V51-011002版）</cp:version>
</cp:coreProperties>
</file>