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89" r:id="rId2"/>
    <p:sldId id="2790" r:id="rId3"/>
    <p:sldId id="2791" r:id="rId4"/>
    <p:sldId id="2793" r:id="rId5"/>
    <p:sldId id="2794" r:id="rId6"/>
    <p:sldId id="2795" r:id="rId7"/>
    <p:sldId id="2796" r:id="rId8"/>
    <p:sldId id="2798" r:id="rId9"/>
    <p:sldId id="2797" r:id="rId10"/>
    <p:sldId id="2799" r:id="rId11"/>
    <p:sldId id="2800" r:id="rId12"/>
    <p:sldId id="2802" r:id="rId13"/>
    <p:sldId id="2803" r:id="rId14"/>
    <p:sldId id="2801" r:id="rId15"/>
    <p:sldId id="2804" r:id="rId16"/>
    <p:sldId id="2805" r:id="rId17"/>
    <p:sldId id="2806" r:id="rId18"/>
    <p:sldId id="2809" r:id="rId19"/>
    <p:sldId id="2811" r:id="rId20"/>
    <p:sldId id="2812" r:id="rId21"/>
    <p:sldId id="2807" r:id="rId22"/>
    <p:sldId id="2810" r:id="rId23"/>
    <p:sldId id="281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4" pos="642" userDrawn="1">
          <p15:clr>
            <a:srgbClr val="A4A3A4"/>
          </p15:clr>
        </p15:guide>
        <p15:guide id="5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C51"/>
    <a:srgbClr val="25BEAC"/>
    <a:srgbClr val="F1E71D"/>
    <a:srgbClr val="4879FA"/>
    <a:srgbClr val="A5C0D7"/>
    <a:srgbClr val="E9EEF1"/>
    <a:srgbClr val="3C67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402" y="858"/>
      </p:cViewPr>
      <p:guideLst>
        <p:guide orient="horz" pos="2160"/>
        <p:guide pos="3840"/>
        <p:guide orient="horz" pos="55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003DA-DB08-4D80-BA47-3BFADDC401C6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2A347-5D33-42DA-B14A-8D1F1090F4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9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6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11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541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63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865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92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461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641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739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60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31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96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02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422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9718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537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807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38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66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621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9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380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69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F69661C-C47A-F8EA-655A-93837626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DEDA-64F8-4676-80C9-31DB080D06F4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184D63-AA0C-2C55-8FA1-5625B776D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70A6E6-F85C-BE49-53BB-FCBBAA74A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8CCF-B60D-4F54-A94C-6BD6183FC8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77" name="图片 576">
            <a:extLst>
              <a:ext uri="{FF2B5EF4-FFF2-40B4-BE49-F238E27FC236}">
                <a16:creationId xmlns:a16="http://schemas.microsoft.com/office/drawing/2014/main" id="{C6E21321-928F-0439-9CA8-BFFAD516A8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4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F69661C-C47A-F8EA-655A-93837626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DEDA-64F8-4676-80C9-31DB080D06F4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184D63-AA0C-2C55-8FA1-5625B776D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70A6E6-F85C-BE49-53BB-FCBBAA74A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8CCF-B60D-4F54-A94C-6BD6183FC8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77" name="图片 576">
            <a:extLst>
              <a:ext uri="{FF2B5EF4-FFF2-40B4-BE49-F238E27FC236}">
                <a16:creationId xmlns:a16="http://schemas.microsoft.com/office/drawing/2014/main" id="{C6E21321-928F-0439-9CA8-BFFAD516A8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3A5F9AF-315E-1938-5393-69FAD1F70FAE}"/>
              </a:ext>
            </a:extLst>
          </p:cNvPr>
          <p:cNvSpPr/>
          <p:nvPr userDrawn="1"/>
        </p:nvSpPr>
        <p:spPr>
          <a:xfrm>
            <a:off x="-76200" y="5622520"/>
            <a:ext cx="12344400" cy="1020429"/>
          </a:xfrm>
          <a:custGeom>
            <a:avLst/>
            <a:gdLst>
              <a:gd name="connsiteX0" fmla="*/ 9878025 w 12192000"/>
              <a:gd name="connsiteY0" fmla="*/ 108 h 1020429"/>
              <a:gd name="connsiteX1" fmla="*/ 12132738 w 12192000"/>
              <a:gd name="connsiteY1" fmla="*/ 443553 h 1020429"/>
              <a:gd name="connsiteX2" fmla="*/ 12192000 w 12192000"/>
              <a:gd name="connsiteY2" fmla="*/ 481287 h 1020429"/>
              <a:gd name="connsiteX3" fmla="*/ 12192000 w 12192000"/>
              <a:gd name="connsiteY3" fmla="*/ 1020429 h 1020429"/>
              <a:gd name="connsiteX4" fmla="*/ 0 w 12192000"/>
              <a:gd name="connsiteY4" fmla="*/ 1020429 h 1020429"/>
              <a:gd name="connsiteX5" fmla="*/ 0 w 12192000"/>
              <a:gd name="connsiteY5" fmla="*/ 224517 h 1020429"/>
              <a:gd name="connsiteX6" fmla="*/ 13848 w 12192000"/>
              <a:gd name="connsiteY6" fmla="*/ 228716 h 1020429"/>
              <a:gd name="connsiteX7" fmla="*/ 3695097 w 12192000"/>
              <a:gd name="connsiteY7" fmla="*/ 722144 h 1020429"/>
              <a:gd name="connsiteX8" fmla="*/ 9478929 w 12192000"/>
              <a:gd name="connsiteY8" fmla="*/ 5676 h 1020429"/>
              <a:gd name="connsiteX9" fmla="*/ 9878025 w 12192000"/>
              <a:gd name="connsiteY9" fmla="*/ 108 h 102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20429">
                <a:moveTo>
                  <a:pt x="9878025" y="108"/>
                </a:moveTo>
                <a:cubicBezTo>
                  <a:pt x="11027619" y="5364"/>
                  <a:pt x="11724712" y="203575"/>
                  <a:pt x="12132738" y="443553"/>
                </a:cubicBezTo>
                <a:lnTo>
                  <a:pt x="12192000" y="481287"/>
                </a:lnTo>
                <a:lnTo>
                  <a:pt x="12192000" y="1020429"/>
                </a:lnTo>
                <a:lnTo>
                  <a:pt x="0" y="1020429"/>
                </a:lnTo>
                <a:lnTo>
                  <a:pt x="0" y="224517"/>
                </a:lnTo>
                <a:lnTo>
                  <a:pt x="13848" y="228716"/>
                </a:lnTo>
                <a:cubicBezTo>
                  <a:pt x="1699783" y="722877"/>
                  <a:pt x="2393945" y="712943"/>
                  <a:pt x="3695097" y="722144"/>
                </a:cubicBezTo>
                <a:cubicBezTo>
                  <a:pt x="6473626" y="678524"/>
                  <a:pt x="7994323" y="52364"/>
                  <a:pt x="9478929" y="5676"/>
                </a:cubicBezTo>
                <a:cubicBezTo>
                  <a:pt x="9617667" y="1313"/>
                  <a:pt x="9750627" y="-475"/>
                  <a:pt x="9878025" y="108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2F7D699-64F6-895A-A552-F20ADF6E11DE}"/>
              </a:ext>
            </a:extLst>
          </p:cNvPr>
          <p:cNvSpPr/>
          <p:nvPr userDrawn="1"/>
        </p:nvSpPr>
        <p:spPr>
          <a:xfrm>
            <a:off x="-76200" y="5837572"/>
            <a:ext cx="12344400" cy="1020429"/>
          </a:xfrm>
          <a:custGeom>
            <a:avLst/>
            <a:gdLst>
              <a:gd name="connsiteX0" fmla="*/ 9878025 w 12192000"/>
              <a:gd name="connsiteY0" fmla="*/ 108 h 1020429"/>
              <a:gd name="connsiteX1" fmla="*/ 12132738 w 12192000"/>
              <a:gd name="connsiteY1" fmla="*/ 443553 h 1020429"/>
              <a:gd name="connsiteX2" fmla="*/ 12192000 w 12192000"/>
              <a:gd name="connsiteY2" fmla="*/ 481287 h 1020429"/>
              <a:gd name="connsiteX3" fmla="*/ 12192000 w 12192000"/>
              <a:gd name="connsiteY3" fmla="*/ 1020429 h 1020429"/>
              <a:gd name="connsiteX4" fmla="*/ 0 w 12192000"/>
              <a:gd name="connsiteY4" fmla="*/ 1020429 h 1020429"/>
              <a:gd name="connsiteX5" fmla="*/ 0 w 12192000"/>
              <a:gd name="connsiteY5" fmla="*/ 224517 h 1020429"/>
              <a:gd name="connsiteX6" fmla="*/ 13848 w 12192000"/>
              <a:gd name="connsiteY6" fmla="*/ 228716 h 1020429"/>
              <a:gd name="connsiteX7" fmla="*/ 3695097 w 12192000"/>
              <a:gd name="connsiteY7" fmla="*/ 722144 h 1020429"/>
              <a:gd name="connsiteX8" fmla="*/ 9478929 w 12192000"/>
              <a:gd name="connsiteY8" fmla="*/ 5676 h 1020429"/>
              <a:gd name="connsiteX9" fmla="*/ 9878025 w 12192000"/>
              <a:gd name="connsiteY9" fmla="*/ 108 h 102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20429">
                <a:moveTo>
                  <a:pt x="9878025" y="108"/>
                </a:moveTo>
                <a:cubicBezTo>
                  <a:pt x="11027619" y="5364"/>
                  <a:pt x="11724712" y="203575"/>
                  <a:pt x="12132738" y="443553"/>
                </a:cubicBezTo>
                <a:lnTo>
                  <a:pt x="12192000" y="481287"/>
                </a:lnTo>
                <a:lnTo>
                  <a:pt x="12192000" y="1020429"/>
                </a:lnTo>
                <a:lnTo>
                  <a:pt x="0" y="1020429"/>
                </a:lnTo>
                <a:lnTo>
                  <a:pt x="0" y="224517"/>
                </a:lnTo>
                <a:lnTo>
                  <a:pt x="13848" y="228716"/>
                </a:lnTo>
                <a:cubicBezTo>
                  <a:pt x="1699783" y="722877"/>
                  <a:pt x="2393945" y="712943"/>
                  <a:pt x="3695097" y="722144"/>
                </a:cubicBezTo>
                <a:cubicBezTo>
                  <a:pt x="6473626" y="678524"/>
                  <a:pt x="7994323" y="52364"/>
                  <a:pt x="9478929" y="5676"/>
                </a:cubicBezTo>
                <a:cubicBezTo>
                  <a:pt x="9617667" y="1313"/>
                  <a:pt x="9750627" y="-475"/>
                  <a:pt x="9878025" y="108"/>
                </a:cubicBezTo>
                <a:close/>
              </a:path>
            </a:pathLst>
          </a:cu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 userDrawn="1"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5FCD8AF-7A25-54BD-A4F1-4309AC4906F7}"/>
              </a:ext>
            </a:extLst>
          </p:cNvPr>
          <p:cNvSpPr/>
          <p:nvPr userDrawn="1"/>
        </p:nvSpPr>
        <p:spPr>
          <a:xfrm>
            <a:off x="0" y="6030808"/>
            <a:ext cx="12192000" cy="827192"/>
          </a:xfrm>
          <a:custGeom>
            <a:avLst/>
            <a:gdLst>
              <a:gd name="connsiteX0" fmla="*/ 9878025 w 12192000"/>
              <a:gd name="connsiteY0" fmla="*/ 212 h 1631109"/>
              <a:gd name="connsiteX1" fmla="*/ 12132738 w 12192000"/>
              <a:gd name="connsiteY1" fmla="*/ 874625 h 1631109"/>
              <a:gd name="connsiteX2" fmla="*/ 12192000 w 12192000"/>
              <a:gd name="connsiteY2" fmla="*/ 949031 h 1631109"/>
              <a:gd name="connsiteX3" fmla="*/ 12192000 w 12192000"/>
              <a:gd name="connsiteY3" fmla="*/ 1631109 h 1631109"/>
              <a:gd name="connsiteX4" fmla="*/ 0 w 12192000"/>
              <a:gd name="connsiteY4" fmla="*/ 1631109 h 1631109"/>
              <a:gd name="connsiteX5" fmla="*/ 0 w 12192000"/>
              <a:gd name="connsiteY5" fmla="*/ 442717 h 1631109"/>
              <a:gd name="connsiteX6" fmla="*/ 13848 w 12192000"/>
              <a:gd name="connsiteY6" fmla="*/ 450996 h 1631109"/>
              <a:gd name="connsiteX7" fmla="*/ 3695097 w 12192000"/>
              <a:gd name="connsiteY7" fmla="*/ 1423969 h 1631109"/>
              <a:gd name="connsiteX8" fmla="*/ 9478929 w 12192000"/>
              <a:gd name="connsiteY8" fmla="*/ 11191 h 1631109"/>
              <a:gd name="connsiteX9" fmla="*/ 9878025 w 12192000"/>
              <a:gd name="connsiteY9" fmla="*/ 212 h 163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1109">
                <a:moveTo>
                  <a:pt x="9878025" y="212"/>
                </a:moveTo>
                <a:cubicBezTo>
                  <a:pt x="11027619" y="10576"/>
                  <a:pt x="11724712" y="401422"/>
                  <a:pt x="12132738" y="874625"/>
                </a:cubicBezTo>
                <a:lnTo>
                  <a:pt x="12192000" y="949031"/>
                </a:lnTo>
                <a:lnTo>
                  <a:pt x="12192000" y="1631109"/>
                </a:lnTo>
                <a:lnTo>
                  <a:pt x="0" y="1631109"/>
                </a:lnTo>
                <a:lnTo>
                  <a:pt x="0" y="442717"/>
                </a:lnTo>
                <a:lnTo>
                  <a:pt x="13848" y="450996"/>
                </a:lnTo>
                <a:cubicBezTo>
                  <a:pt x="1699783" y="1425413"/>
                  <a:pt x="2393945" y="1405825"/>
                  <a:pt x="3695097" y="1423969"/>
                </a:cubicBezTo>
                <a:cubicBezTo>
                  <a:pt x="6473626" y="1337955"/>
                  <a:pt x="7994323" y="103254"/>
                  <a:pt x="9478929" y="11191"/>
                </a:cubicBezTo>
                <a:cubicBezTo>
                  <a:pt x="9617667" y="2589"/>
                  <a:pt x="9750627" y="-937"/>
                  <a:pt x="9878025" y="212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03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880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2648E1-04AC-E9CF-4242-01415700F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823880-4A81-376D-2B98-6E73081F48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0E9C0A-5B77-6C84-DED7-09B6F3CEB8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1DEDA-64F8-4676-80C9-31DB080D06F4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385D52-98EB-22B0-7CB6-33BC80987C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076439-B5EF-206E-48BD-BBD635177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48CCF-B60D-4F54-A94C-6BD6183FC8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9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192357" y="-452700"/>
            <a:ext cx="1180002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34400" dirty="0">
              <a:ln w="12700">
                <a:gradFill>
                  <a:gsLst>
                    <a:gs pos="0">
                      <a:srgbClr val="172C51">
                        <a:alpha val="19000"/>
                      </a:srgbClr>
                    </a:gs>
                    <a:gs pos="83000">
                      <a:srgbClr val="172C5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2301909" y="1645878"/>
            <a:ext cx="75809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期末工作汇报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5B942E-1B24-5759-018E-84FF26704375}"/>
              </a:ext>
            </a:extLst>
          </p:cNvPr>
          <p:cNvGrpSpPr/>
          <p:nvPr/>
        </p:nvGrpSpPr>
        <p:grpSpPr>
          <a:xfrm>
            <a:off x="3903273" y="4025778"/>
            <a:ext cx="4378193" cy="315056"/>
            <a:chOff x="6348407" y="4273621"/>
            <a:chExt cx="4378193" cy="31505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72FF14D-5520-01C6-A359-A49E316CB531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172C5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6" name="iconfont-10019-4889788">
              <a:extLst>
                <a:ext uri="{FF2B5EF4-FFF2-40B4-BE49-F238E27FC236}">
                  <a16:creationId xmlns:a16="http://schemas.microsoft.com/office/drawing/2014/main" id="{B0E9FC7D-F707-46FF-3B74-AB6DAF590EE2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B93CBF-0493-9771-EBF9-E683EB6FB053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172C51"/>
                  </a:solidFill>
                  <a:sym typeface="+mn-lt"/>
                </a:rPr>
                <a:t>2024.01.11</a:t>
              </a:r>
              <a:endParaRPr lang="zh-CN" altLang="en-US" sz="1400" dirty="0">
                <a:solidFill>
                  <a:srgbClr val="172C51"/>
                </a:solidFill>
                <a:sym typeface="+mn-lt"/>
              </a:endParaRPr>
            </a:p>
          </p:txBody>
        </p:sp>
        <p:sp>
          <p:nvSpPr>
            <p:cNvPr id="8" name="iconfont-11899-5651509">
              <a:extLst>
                <a:ext uri="{FF2B5EF4-FFF2-40B4-BE49-F238E27FC236}">
                  <a16:creationId xmlns:a16="http://schemas.microsoft.com/office/drawing/2014/main" id="{9F578512-8848-F78F-E2DC-B233A21A4960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96" name="组合 595">
            <a:extLst>
              <a:ext uri="{FF2B5EF4-FFF2-40B4-BE49-F238E27FC236}">
                <a16:creationId xmlns:a16="http://schemas.microsoft.com/office/drawing/2014/main" id="{B9C11063-C693-CA36-BF38-46970CFDB81D}"/>
              </a:ext>
            </a:extLst>
          </p:cNvPr>
          <p:cNvGrpSpPr/>
          <p:nvPr/>
        </p:nvGrpSpPr>
        <p:grpSpPr>
          <a:xfrm>
            <a:off x="3200580" y="3226955"/>
            <a:ext cx="5783580" cy="456060"/>
            <a:chOff x="3169920" y="3363763"/>
            <a:chExt cx="5783580" cy="456060"/>
          </a:xfrm>
        </p:grpSpPr>
        <p:sp>
          <p:nvSpPr>
            <p:cNvPr id="580" name="矩形: 圆角 579">
              <a:extLst>
                <a:ext uri="{FF2B5EF4-FFF2-40B4-BE49-F238E27FC236}">
                  <a16:creationId xmlns:a16="http://schemas.microsoft.com/office/drawing/2014/main" id="{58847B7D-C531-4502-14A5-870A80179419}"/>
                </a:ext>
              </a:extLst>
            </p:cNvPr>
            <p:cNvSpPr/>
            <p:nvPr/>
          </p:nvSpPr>
          <p:spPr>
            <a:xfrm>
              <a:off x="3169920" y="3438823"/>
              <a:ext cx="5715000" cy="381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248A529-F506-6D40-E79F-EEED49C90973}"/>
                </a:ext>
              </a:extLst>
            </p:cNvPr>
            <p:cNvSpPr/>
            <p:nvPr/>
          </p:nvSpPr>
          <p:spPr>
            <a:xfrm>
              <a:off x="3238500" y="3363763"/>
              <a:ext cx="5715000" cy="381000"/>
            </a:xfrm>
            <a:prstGeom prst="roundRect">
              <a:avLst>
                <a:gd name="adj" fmla="val 50000"/>
              </a:avLst>
            </a:prstGeom>
            <a:solidFill>
              <a:srgbClr val="172C5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7B05EC4-59B4-6927-7E01-F8DF035355EF}"/>
                </a:ext>
              </a:extLst>
            </p:cNvPr>
            <p:cNvSpPr txBox="1"/>
            <p:nvPr/>
          </p:nvSpPr>
          <p:spPr>
            <a:xfrm>
              <a:off x="3519707" y="3404197"/>
              <a:ext cx="51525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教师工作汇报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期末总结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赛教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说课课件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教学培训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  </a:t>
              </a:r>
              <a:endParaRPr lang="zh-CN" altLang="en-US" sz="14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endParaRP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95" name="组合 594">
            <a:extLst>
              <a:ext uri="{FF2B5EF4-FFF2-40B4-BE49-F238E27FC236}">
                <a16:creationId xmlns:a16="http://schemas.microsoft.com/office/drawing/2014/main" id="{738DE49D-0CB2-430A-80E5-37FDCAE386DB}"/>
              </a:ext>
            </a:extLst>
          </p:cNvPr>
          <p:cNvGrpSpPr/>
          <p:nvPr/>
        </p:nvGrpSpPr>
        <p:grpSpPr>
          <a:xfrm>
            <a:off x="4689480" y="744297"/>
            <a:ext cx="2813400" cy="690442"/>
            <a:chOff x="4687429" y="947936"/>
            <a:chExt cx="2813400" cy="69044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1DDD0498-7C81-496D-7013-6E0F6A82C26F}"/>
                </a:ext>
              </a:extLst>
            </p:cNvPr>
            <p:cNvGrpSpPr/>
            <p:nvPr/>
          </p:nvGrpSpPr>
          <p:grpSpPr>
            <a:xfrm>
              <a:off x="4687429" y="1024094"/>
              <a:ext cx="2730049" cy="614284"/>
              <a:chOff x="4679809" y="1024094"/>
              <a:chExt cx="2730049" cy="614284"/>
            </a:xfrm>
            <a:solidFill>
              <a:schemeClr val="bg1"/>
            </a:solidFill>
          </p:grpSpPr>
          <p:sp>
            <p:nvSpPr>
              <p:cNvPr id="581" name="椭圆 580">
                <a:extLst>
                  <a:ext uri="{FF2B5EF4-FFF2-40B4-BE49-F238E27FC236}">
                    <a16:creationId xmlns:a16="http://schemas.microsoft.com/office/drawing/2014/main" id="{5869D391-C393-CE7D-A76B-9E3E19909BB1}"/>
                  </a:ext>
                </a:extLst>
              </p:cNvPr>
              <p:cNvSpPr/>
              <p:nvPr/>
            </p:nvSpPr>
            <p:spPr>
              <a:xfrm>
                <a:off x="4679809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椭圆 581">
                <a:extLst>
                  <a:ext uri="{FF2B5EF4-FFF2-40B4-BE49-F238E27FC236}">
                    <a16:creationId xmlns:a16="http://schemas.microsoft.com/office/drawing/2014/main" id="{A1718471-383A-AF14-3952-373C09B40F56}"/>
                  </a:ext>
                </a:extLst>
              </p:cNvPr>
              <p:cNvSpPr/>
              <p:nvPr/>
            </p:nvSpPr>
            <p:spPr>
              <a:xfrm>
                <a:off x="5385064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椭圆 582">
                <a:extLst>
                  <a:ext uri="{FF2B5EF4-FFF2-40B4-BE49-F238E27FC236}">
                    <a16:creationId xmlns:a16="http://schemas.microsoft.com/office/drawing/2014/main" id="{0EC1F90C-A6B6-711D-8007-DA0E1B937A7F}"/>
                  </a:ext>
                </a:extLst>
              </p:cNvPr>
              <p:cNvSpPr/>
              <p:nvPr/>
            </p:nvSpPr>
            <p:spPr>
              <a:xfrm>
                <a:off x="6090319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椭圆 583">
                <a:extLst>
                  <a:ext uri="{FF2B5EF4-FFF2-40B4-BE49-F238E27FC236}">
                    <a16:creationId xmlns:a16="http://schemas.microsoft.com/office/drawing/2014/main" id="{3AA7E1AB-068C-518F-989E-EAD47EF48ED2}"/>
                  </a:ext>
                </a:extLst>
              </p:cNvPr>
              <p:cNvSpPr/>
              <p:nvPr/>
            </p:nvSpPr>
            <p:spPr>
              <a:xfrm>
                <a:off x="6795574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3" name="椭圆 622">
              <a:extLst>
                <a:ext uri="{FF2B5EF4-FFF2-40B4-BE49-F238E27FC236}">
                  <a16:creationId xmlns:a16="http://schemas.microsoft.com/office/drawing/2014/main" id="{5F5C1B74-833F-B344-5E95-BE45407BCD22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260BD9D-F549-3A84-2DBB-3D473D72755F}"/>
                </a:ext>
              </a:extLst>
            </p:cNvPr>
            <p:cNvSpPr/>
            <p:nvPr/>
          </p:nvSpPr>
          <p:spPr>
            <a:xfrm>
              <a:off x="5444127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05FA9E5-0604-8382-C7A8-8496F0051914}"/>
                </a:ext>
              </a:extLst>
            </p:cNvPr>
            <p:cNvSpPr/>
            <p:nvPr/>
          </p:nvSpPr>
          <p:spPr>
            <a:xfrm>
              <a:off x="614938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5C63E82-7246-B5E4-D9F9-7FC2962125F1}"/>
                </a:ext>
              </a:extLst>
            </p:cNvPr>
            <p:cNvSpPr/>
            <p:nvPr/>
          </p:nvSpPr>
          <p:spPr>
            <a:xfrm>
              <a:off x="6854637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8" name="组合 577">
              <a:extLst>
                <a:ext uri="{FF2B5EF4-FFF2-40B4-BE49-F238E27FC236}">
                  <a16:creationId xmlns:a16="http://schemas.microsoft.com/office/drawing/2014/main" id="{6193FC87-6035-75D2-3759-A579925B6A05}"/>
                </a:ext>
              </a:extLst>
            </p:cNvPr>
            <p:cNvGrpSpPr/>
            <p:nvPr/>
          </p:nvGrpSpPr>
          <p:grpSpPr>
            <a:xfrm>
              <a:off x="4730468" y="947936"/>
              <a:ext cx="2770361" cy="646331"/>
              <a:chOff x="4730468" y="191528"/>
              <a:chExt cx="2770361" cy="646331"/>
            </a:xfrm>
          </p:grpSpPr>
          <p:sp>
            <p:nvSpPr>
              <p:cNvPr id="624" name="文本框 623">
                <a:extLst>
                  <a:ext uri="{FF2B5EF4-FFF2-40B4-BE49-F238E27FC236}">
                    <a16:creationId xmlns:a16="http://schemas.microsoft.com/office/drawing/2014/main" id="{8E1F1D7C-4E9F-3FCC-0314-2276ABC8FF34}"/>
                  </a:ext>
                </a:extLst>
              </p:cNvPr>
              <p:cNvSpPr txBox="1"/>
              <p:nvPr/>
            </p:nvSpPr>
            <p:spPr>
              <a:xfrm>
                <a:off x="473046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教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B4ABB68-AAE3-44F3-DEFB-0493B2A9E7C7}"/>
                  </a:ext>
                </a:extLst>
              </p:cNvPr>
              <p:cNvSpPr txBox="1"/>
              <p:nvPr/>
            </p:nvSpPr>
            <p:spPr>
              <a:xfrm>
                <a:off x="544398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育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C37919D-A69B-54AC-3EBB-7C5E128FCB98}"/>
                  </a:ext>
                </a:extLst>
              </p:cNvPr>
              <p:cNvSpPr txBox="1"/>
              <p:nvPr/>
            </p:nvSpPr>
            <p:spPr>
              <a:xfrm>
                <a:off x="6149243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教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91FBDF6-DBC4-B364-65D9-CAD6867FC430}"/>
                  </a:ext>
                </a:extLst>
              </p:cNvPr>
              <p:cNvSpPr txBox="1"/>
              <p:nvPr/>
            </p:nvSpPr>
            <p:spPr>
              <a:xfrm>
                <a:off x="685449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学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0D7D1CA5-F9C1-E91B-CB75-B1E29D647690}"/>
              </a:ext>
            </a:extLst>
          </p:cNvPr>
          <p:cNvSpPr/>
          <p:nvPr/>
        </p:nvSpPr>
        <p:spPr>
          <a:xfrm>
            <a:off x="432754" y="-667657"/>
            <a:ext cx="261258" cy="261258"/>
          </a:xfrm>
          <a:prstGeom prst="ellipse">
            <a:avLst/>
          </a:prstGeom>
          <a:solidFill>
            <a:srgbClr val="4879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9B885DE-F155-A9F8-5CA0-69A2F1709EF7}"/>
              </a:ext>
            </a:extLst>
          </p:cNvPr>
          <p:cNvSpPr/>
          <p:nvPr/>
        </p:nvSpPr>
        <p:spPr>
          <a:xfrm>
            <a:off x="853668" y="-667657"/>
            <a:ext cx="261258" cy="261258"/>
          </a:xfrm>
          <a:prstGeom prst="ellipse">
            <a:avLst/>
          </a:prstGeom>
          <a:solidFill>
            <a:srgbClr val="25BEA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5373C70-2007-3710-6457-86F05F85E99A}"/>
              </a:ext>
            </a:extLst>
          </p:cNvPr>
          <p:cNvSpPr/>
          <p:nvPr/>
        </p:nvSpPr>
        <p:spPr>
          <a:xfrm>
            <a:off x="1274582" y="-667657"/>
            <a:ext cx="261258" cy="261258"/>
          </a:xfrm>
          <a:prstGeom prst="ellipse">
            <a:avLst/>
          </a:prstGeom>
          <a:solidFill>
            <a:srgbClr val="F1E71D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6413420-8C83-A43C-55A2-60154F90246A}"/>
              </a:ext>
            </a:extLst>
          </p:cNvPr>
          <p:cNvSpPr/>
          <p:nvPr/>
        </p:nvSpPr>
        <p:spPr>
          <a:xfrm>
            <a:off x="7257" y="-667657"/>
            <a:ext cx="261258" cy="261258"/>
          </a:xfrm>
          <a:prstGeom prst="ellipse">
            <a:avLst/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7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4" y="190423"/>
            <a:ext cx="800063" cy="745055"/>
            <a:chOff x="4687429" y="957171"/>
            <a:chExt cx="731500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954A80-A5F6-1C41-5E61-0EB797C05961}"/>
              </a:ext>
            </a:extLst>
          </p:cNvPr>
          <p:cNvGrpSpPr/>
          <p:nvPr/>
        </p:nvGrpSpPr>
        <p:grpSpPr>
          <a:xfrm>
            <a:off x="1749211" y="1744302"/>
            <a:ext cx="1295329" cy="1904897"/>
            <a:chOff x="2501255" y="1744302"/>
            <a:chExt cx="1295329" cy="1904897"/>
          </a:xfrm>
        </p:grpSpPr>
        <p:sp>
          <p:nvSpPr>
            <p:cNvPr id="53" name="Freeform 100"/>
            <p:cNvSpPr>
              <a:spLocks/>
            </p:cNvSpPr>
            <p:nvPr/>
          </p:nvSpPr>
          <p:spPr bwMode="auto">
            <a:xfrm>
              <a:off x="2521287" y="3208800"/>
              <a:ext cx="1145098" cy="440399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solidFill>
              <a:srgbClr val="172C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54" name="Freeform 101"/>
            <p:cNvSpPr>
              <a:spLocks/>
            </p:cNvSpPr>
            <p:nvPr/>
          </p:nvSpPr>
          <p:spPr bwMode="auto">
            <a:xfrm>
              <a:off x="2501255" y="1744302"/>
              <a:ext cx="1295329" cy="1457507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solidFill>
              <a:srgbClr val="172C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9E98C5D-0CDD-DC80-3291-BAB66CE87099}"/>
              </a:ext>
            </a:extLst>
          </p:cNvPr>
          <p:cNvGrpSpPr/>
          <p:nvPr/>
        </p:nvGrpSpPr>
        <p:grpSpPr>
          <a:xfrm>
            <a:off x="4136202" y="1744302"/>
            <a:ext cx="1295329" cy="1904897"/>
            <a:chOff x="4616095" y="1744302"/>
            <a:chExt cx="1295329" cy="1904897"/>
          </a:xfrm>
        </p:grpSpPr>
        <p:sp>
          <p:nvSpPr>
            <p:cNvPr id="55" name="Freeform 100"/>
            <p:cNvSpPr>
              <a:spLocks/>
            </p:cNvSpPr>
            <p:nvPr/>
          </p:nvSpPr>
          <p:spPr bwMode="auto">
            <a:xfrm>
              <a:off x="4636126" y="3208800"/>
              <a:ext cx="1145098" cy="440399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solidFill>
              <a:srgbClr val="4879F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56" name="Freeform 101"/>
            <p:cNvSpPr>
              <a:spLocks/>
            </p:cNvSpPr>
            <p:nvPr/>
          </p:nvSpPr>
          <p:spPr bwMode="auto">
            <a:xfrm>
              <a:off x="4616095" y="1744302"/>
              <a:ext cx="1295329" cy="1457507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solidFill>
              <a:srgbClr val="4879F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1" name="组合 10" descr="D:\51PPT模板网\51pptmoban.com\图片.jpg">
            <a:extLst>
              <a:ext uri="{FF2B5EF4-FFF2-40B4-BE49-F238E27FC236}">
                <a16:creationId xmlns:a16="http://schemas.microsoft.com/office/drawing/2014/main" id="{26C3E91C-D086-22CC-69CF-BAF9CDB04D2B}"/>
              </a:ext>
            </a:extLst>
          </p:cNvPr>
          <p:cNvGrpSpPr/>
          <p:nvPr/>
        </p:nvGrpSpPr>
        <p:grpSpPr>
          <a:xfrm>
            <a:off x="6596901" y="1744302"/>
            <a:ext cx="1295329" cy="1904897"/>
            <a:chOff x="6596901" y="1744302"/>
            <a:chExt cx="1295329" cy="1904897"/>
          </a:xfrm>
        </p:grpSpPr>
        <p:sp>
          <p:nvSpPr>
            <p:cNvPr id="57" name="Freeform 100"/>
            <p:cNvSpPr>
              <a:spLocks/>
            </p:cNvSpPr>
            <p:nvPr/>
          </p:nvSpPr>
          <p:spPr bwMode="auto">
            <a:xfrm>
              <a:off x="6616933" y="3208800"/>
              <a:ext cx="1145098" cy="440399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solidFill>
              <a:srgbClr val="F1E7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2" name="Freeform 101" descr="D:\51PPT模板网\51pptmoban.com\图片.jpg"/>
            <p:cNvSpPr>
              <a:spLocks/>
            </p:cNvSpPr>
            <p:nvPr/>
          </p:nvSpPr>
          <p:spPr bwMode="auto">
            <a:xfrm>
              <a:off x="6596901" y="1744302"/>
              <a:ext cx="1295329" cy="1457507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solidFill>
              <a:srgbClr val="F1E7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290857-7DF6-F182-B216-1F5956B6D481}"/>
              </a:ext>
            </a:extLst>
          </p:cNvPr>
          <p:cNvGrpSpPr/>
          <p:nvPr/>
        </p:nvGrpSpPr>
        <p:grpSpPr>
          <a:xfrm>
            <a:off x="9057600" y="1744302"/>
            <a:ext cx="1295329" cy="1904897"/>
            <a:chOff x="8629993" y="1744302"/>
            <a:chExt cx="1295329" cy="1904897"/>
          </a:xfrm>
        </p:grpSpPr>
        <p:sp>
          <p:nvSpPr>
            <p:cNvPr id="3" name="Freeform 100"/>
            <p:cNvSpPr>
              <a:spLocks/>
            </p:cNvSpPr>
            <p:nvPr/>
          </p:nvSpPr>
          <p:spPr bwMode="auto">
            <a:xfrm>
              <a:off x="8650026" y="3208800"/>
              <a:ext cx="1145098" cy="440399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solidFill>
              <a:srgbClr val="25BE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4" name="Freeform 101"/>
            <p:cNvSpPr>
              <a:spLocks/>
            </p:cNvSpPr>
            <p:nvPr/>
          </p:nvSpPr>
          <p:spPr bwMode="auto">
            <a:xfrm>
              <a:off x="8629993" y="1744302"/>
              <a:ext cx="1295329" cy="1457507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solidFill>
              <a:srgbClr val="25BE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55B8369-45D2-6E19-9C22-59CAD44FA028}"/>
              </a:ext>
            </a:extLst>
          </p:cNvPr>
          <p:cNvGrpSpPr/>
          <p:nvPr/>
        </p:nvGrpSpPr>
        <p:grpSpPr>
          <a:xfrm>
            <a:off x="1607486" y="3919663"/>
            <a:ext cx="1578778" cy="1278187"/>
            <a:chOff x="977421" y="1906534"/>
            <a:chExt cx="1578778" cy="127818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C3EC0A3-1288-3EE1-D531-B4A44A842A82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127285-0E21-2641-8BA0-DC1893610EB2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88D9E6-01AE-EA6D-E601-369CFE27D5B4}"/>
              </a:ext>
            </a:extLst>
          </p:cNvPr>
          <p:cNvGrpSpPr/>
          <p:nvPr/>
        </p:nvGrpSpPr>
        <p:grpSpPr>
          <a:xfrm>
            <a:off x="3939393" y="3919663"/>
            <a:ext cx="1578778" cy="1278187"/>
            <a:chOff x="977421" y="1906534"/>
            <a:chExt cx="1578778" cy="127818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E9767EA-8FA9-BA9B-41F8-3D5860DD9A95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E3F1DB-E4AB-2816-4D97-E05374DE6983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39BBF36-7DC6-83C5-F3E4-89D22FC03C1A}"/>
              </a:ext>
            </a:extLst>
          </p:cNvPr>
          <p:cNvGrpSpPr/>
          <p:nvPr/>
        </p:nvGrpSpPr>
        <p:grpSpPr>
          <a:xfrm>
            <a:off x="6400093" y="3919663"/>
            <a:ext cx="1578778" cy="1278187"/>
            <a:chOff x="977421" y="1906534"/>
            <a:chExt cx="1578778" cy="127818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FD9169-9C3C-DE42-E76A-BEBC32ADC70B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15466F-1CA8-D413-6C55-C38E54AF2868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25AD0DB-767D-D82B-8A21-E4AEDCB1ACAE}"/>
              </a:ext>
            </a:extLst>
          </p:cNvPr>
          <p:cNvGrpSpPr/>
          <p:nvPr/>
        </p:nvGrpSpPr>
        <p:grpSpPr>
          <a:xfrm>
            <a:off x="8915875" y="3919663"/>
            <a:ext cx="1578778" cy="1278187"/>
            <a:chOff x="977421" y="1906534"/>
            <a:chExt cx="1578778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E1D5A0-BC3C-41CC-447F-2F25E7908C3C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DA1493-CB54-B3D8-DBB8-E21B58896B7C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707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4" y="190423"/>
            <a:ext cx="800063" cy="745055"/>
            <a:chOff x="4687429" y="957171"/>
            <a:chExt cx="731500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Freeform 48"/>
          <p:cNvSpPr>
            <a:spLocks/>
          </p:cNvSpPr>
          <p:nvPr/>
        </p:nvSpPr>
        <p:spPr bwMode="auto">
          <a:xfrm rot="5400000">
            <a:off x="8415847" y="2391313"/>
            <a:ext cx="1575853" cy="2202374"/>
          </a:xfrm>
          <a:custGeom>
            <a:avLst/>
            <a:gdLst>
              <a:gd name="T0" fmla="*/ 339 w 522"/>
              <a:gd name="T1" fmla="*/ 637 h 731"/>
              <a:gd name="T2" fmla="*/ 365 w 522"/>
              <a:gd name="T3" fmla="*/ 626 h 731"/>
              <a:gd name="T4" fmla="*/ 522 w 522"/>
              <a:gd name="T5" fmla="*/ 626 h 731"/>
              <a:gd name="T6" fmla="*/ 522 w 522"/>
              <a:gd name="T7" fmla="*/ 470 h 731"/>
              <a:gd name="T8" fmla="*/ 511 w 522"/>
              <a:gd name="T9" fmla="*/ 444 h 731"/>
              <a:gd name="T10" fmla="*/ 418 w 522"/>
              <a:gd name="T11" fmla="*/ 365 h 731"/>
              <a:gd name="T12" fmla="*/ 511 w 522"/>
              <a:gd name="T13" fmla="*/ 287 h 731"/>
              <a:gd name="T14" fmla="*/ 522 w 522"/>
              <a:gd name="T15" fmla="*/ 261 h 731"/>
              <a:gd name="T16" fmla="*/ 522 w 522"/>
              <a:gd name="T17" fmla="*/ 105 h 731"/>
              <a:gd name="T18" fmla="*/ 365 w 522"/>
              <a:gd name="T19" fmla="*/ 105 h 731"/>
              <a:gd name="T20" fmla="*/ 339 w 522"/>
              <a:gd name="T21" fmla="*/ 94 h 731"/>
              <a:gd name="T22" fmla="*/ 261 w 522"/>
              <a:gd name="T23" fmla="*/ 0 h 731"/>
              <a:gd name="T24" fmla="*/ 183 w 522"/>
              <a:gd name="T25" fmla="*/ 94 h 731"/>
              <a:gd name="T26" fmla="*/ 157 w 522"/>
              <a:gd name="T27" fmla="*/ 105 h 731"/>
              <a:gd name="T28" fmla="*/ 0 w 522"/>
              <a:gd name="T29" fmla="*/ 105 h 731"/>
              <a:gd name="T30" fmla="*/ 0 w 522"/>
              <a:gd name="T31" fmla="*/ 261 h 731"/>
              <a:gd name="T32" fmla="*/ 10 w 522"/>
              <a:gd name="T33" fmla="*/ 287 h 731"/>
              <a:gd name="T34" fmla="*/ 104 w 522"/>
              <a:gd name="T35" fmla="*/ 365 h 731"/>
              <a:gd name="T36" fmla="*/ 10 w 522"/>
              <a:gd name="T37" fmla="*/ 444 h 731"/>
              <a:gd name="T38" fmla="*/ 0 w 522"/>
              <a:gd name="T39" fmla="*/ 470 h 731"/>
              <a:gd name="T40" fmla="*/ 0 w 522"/>
              <a:gd name="T41" fmla="*/ 626 h 731"/>
              <a:gd name="T42" fmla="*/ 156 w 522"/>
              <a:gd name="T43" fmla="*/ 626 h 731"/>
              <a:gd name="T44" fmla="*/ 183 w 522"/>
              <a:gd name="T45" fmla="*/ 637 h 731"/>
              <a:gd name="T46" fmla="*/ 261 w 522"/>
              <a:gd name="T47" fmla="*/ 731 h 731"/>
              <a:gd name="T48" fmla="*/ 339 w 522"/>
              <a:gd name="T49" fmla="*/ 637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2" h="731">
                <a:moveTo>
                  <a:pt x="339" y="637"/>
                </a:moveTo>
                <a:cubicBezTo>
                  <a:pt x="339" y="626"/>
                  <a:pt x="365" y="626"/>
                  <a:pt x="365" y="626"/>
                </a:cubicBezTo>
                <a:cubicBezTo>
                  <a:pt x="522" y="626"/>
                  <a:pt x="522" y="626"/>
                  <a:pt x="522" y="626"/>
                </a:cubicBezTo>
                <a:cubicBezTo>
                  <a:pt x="522" y="470"/>
                  <a:pt x="522" y="470"/>
                  <a:pt x="522" y="470"/>
                </a:cubicBezTo>
                <a:cubicBezTo>
                  <a:pt x="522" y="470"/>
                  <a:pt x="522" y="444"/>
                  <a:pt x="511" y="444"/>
                </a:cubicBezTo>
                <a:cubicBezTo>
                  <a:pt x="501" y="444"/>
                  <a:pt x="418" y="524"/>
                  <a:pt x="418" y="365"/>
                </a:cubicBezTo>
                <a:cubicBezTo>
                  <a:pt x="418" y="207"/>
                  <a:pt x="501" y="287"/>
                  <a:pt x="511" y="287"/>
                </a:cubicBezTo>
                <a:cubicBezTo>
                  <a:pt x="521" y="287"/>
                  <a:pt x="522" y="261"/>
                  <a:pt x="522" y="261"/>
                </a:cubicBezTo>
                <a:cubicBezTo>
                  <a:pt x="522" y="105"/>
                  <a:pt x="522" y="105"/>
                  <a:pt x="522" y="105"/>
                </a:cubicBezTo>
                <a:cubicBezTo>
                  <a:pt x="365" y="105"/>
                  <a:pt x="365" y="105"/>
                  <a:pt x="365" y="105"/>
                </a:cubicBezTo>
                <a:cubicBezTo>
                  <a:pt x="364" y="105"/>
                  <a:pt x="339" y="104"/>
                  <a:pt x="339" y="94"/>
                </a:cubicBezTo>
                <a:cubicBezTo>
                  <a:pt x="339" y="84"/>
                  <a:pt x="420" y="0"/>
                  <a:pt x="261" y="0"/>
                </a:cubicBezTo>
                <a:cubicBezTo>
                  <a:pt x="102" y="0"/>
                  <a:pt x="183" y="84"/>
                  <a:pt x="183" y="94"/>
                </a:cubicBezTo>
                <a:cubicBezTo>
                  <a:pt x="183" y="104"/>
                  <a:pt x="158" y="105"/>
                  <a:pt x="157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61"/>
                  <a:pt x="0" y="287"/>
                  <a:pt x="10" y="287"/>
                </a:cubicBezTo>
                <a:cubicBezTo>
                  <a:pt x="21" y="287"/>
                  <a:pt x="104" y="205"/>
                  <a:pt x="104" y="365"/>
                </a:cubicBezTo>
                <a:cubicBezTo>
                  <a:pt x="104" y="526"/>
                  <a:pt x="21" y="444"/>
                  <a:pt x="10" y="444"/>
                </a:cubicBezTo>
                <a:cubicBezTo>
                  <a:pt x="0" y="444"/>
                  <a:pt x="0" y="470"/>
                  <a:pt x="0" y="470"/>
                </a:cubicBezTo>
                <a:cubicBezTo>
                  <a:pt x="0" y="626"/>
                  <a:pt x="0" y="626"/>
                  <a:pt x="0" y="626"/>
                </a:cubicBezTo>
                <a:cubicBezTo>
                  <a:pt x="156" y="626"/>
                  <a:pt x="156" y="626"/>
                  <a:pt x="156" y="626"/>
                </a:cubicBezTo>
                <a:cubicBezTo>
                  <a:pt x="156" y="626"/>
                  <a:pt x="183" y="627"/>
                  <a:pt x="183" y="637"/>
                </a:cubicBezTo>
                <a:cubicBezTo>
                  <a:pt x="183" y="647"/>
                  <a:pt x="102" y="731"/>
                  <a:pt x="261" y="731"/>
                </a:cubicBezTo>
                <a:cubicBezTo>
                  <a:pt x="420" y="731"/>
                  <a:pt x="339" y="647"/>
                  <a:pt x="339" y="637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35" name="Freeform 89"/>
          <p:cNvSpPr>
            <a:spLocks/>
          </p:cNvSpPr>
          <p:nvPr/>
        </p:nvSpPr>
        <p:spPr bwMode="auto">
          <a:xfrm rot="5400000">
            <a:off x="6547065" y="2686154"/>
            <a:ext cx="2208104" cy="1610784"/>
          </a:xfrm>
          <a:custGeom>
            <a:avLst/>
            <a:gdLst>
              <a:gd name="connsiteX0" fmla="*/ 1157603 w 1835150"/>
              <a:gd name="connsiteY0" fmla="*/ 143077 h 1338719"/>
              <a:gd name="connsiteX1" fmla="*/ 1160072 w 1835150"/>
              <a:gd name="connsiteY1" fmla="*/ 152164 h 1338719"/>
              <a:gd name="connsiteX2" fmla="*/ 1158599 w 1835150"/>
              <a:gd name="connsiteY2" fmla="*/ 145178 h 1338719"/>
              <a:gd name="connsiteX3" fmla="*/ 1139906 w 1835150"/>
              <a:gd name="connsiteY3" fmla="*/ 105997 h 1338719"/>
              <a:gd name="connsiteX4" fmla="*/ 1142684 w 1835150"/>
              <a:gd name="connsiteY4" fmla="*/ 111592 h 1338719"/>
              <a:gd name="connsiteX5" fmla="*/ 1140536 w 1835150"/>
              <a:gd name="connsiteY5" fmla="*/ 107058 h 1338719"/>
              <a:gd name="connsiteX6" fmla="*/ 1079307 w 1835150"/>
              <a:gd name="connsiteY6" fmla="*/ 256799 h 1338719"/>
              <a:gd name="connsiteX7" fmla="*/ 1084465 w 1835150"/>
              <a:gd name="connsiteY7" fmla="*/ 256487 h 1338719"/>
              <a:gd name="connsiteX8" fmla="*/ 1134360 w 1835150"/>
              <a:gd name="connsiteY8" fmla="*/ 245896 h 1338719"/>
              <a:gd name="connsiteX9" fmla="*/ 1137933 w 1835150"/>
              <a:gd name="connsiteY9" fmla="*/ 244613 h 1338719"/>
              <a:gd name="connsiteX10" fmla="*/ 1157305 w 1835150"/>
              <a:gd name="connsiteY10" fmla="*/ 227168 h 1338719"/>
              <a:gd name="connsiteX11" fmla="*/ 1167366 w 1835150"/>
              <a:gd name="connsiteY11" fmla="*/ 186760 h 1338719"/>
              <a:gd name="connsiteX12" fmla="*/ 1163171 w 1835150"/>
              <a:gd name="connsiteY12" fmla="*/ 166862 h 1338719"/>
              <a:gd name="connsiteX13" fmla="*/ 1151607 w 1835150"/>
              <a:gd name="connsiteY13" fmla="*/ 151443 h 1338719"/>
              <a:gd name="connsiteX14" fmla="*/ 1159018 w 1835150"/>
              <a:gd name="connsiteY14" fmla="*/ 200071 h 1338719"/>
              <a:gd name="connsiteX15" fmla="*/ 1129389 w 1835150"/>
              <a:gd name="connsiteY15" fmla="*/ 239514 h 1338719"/>
              <a:gd name="connsiteX16" fmla="*/ 699131 w 1835150"/>
              <a:gd name="connsiteY16" fmla="*/ 245572 h 1338719"/>
              <a:gd name="connsiteX17" fmla="*/ 717326 w 1835150"/>
              <a:gd name="connsiteY17" fmla="*/ 261769 h 1338719"/>
              <a:gd name="connsiteX18" fmla="*/ 918830 w 1835150"/>
              <a:gd name="connsiteY18" fmla="*/ 295010 h 1338719"/>
              <a:gd name="connsiteX19" fmla="*/ 1118883 w 1835150"/>
              <a:gd name="connsiteY19" fmla="*/ 261769 h 1338719"/>
              <a:gd name="connsiteX20" fmla="*/ 1132532 w 1835150"/>
              <a:gd name="connsiteY20" fmla="*/ 249477 h 1338719"/>
              <a:gd name="connsiteX21" fmla="*/ 1122211 w 1835150"/>
              <a:gd name="connsiteY21" fmla="*/ 256487 h 1338719"/>
              <a:gd name="connsiteX22" fmla="*/ 1074400 w 1835150"/>
              <a:gd name="connsiteY22" fmla="*/ 276570 h 1338719"/>
              <a:gd name="connsiteX23" fmla="*/ 913353 w 1835150"/>
              <a:gd name="connsiteY23" fmla="*/ 294144 h 1338719"/>
              <a:gd name="connsiteX24" fmla="*/ 715897 w 1835150"/>
              <a:gd name="connsiteY24" fmla="*/ 258134 h 1338719"/>
              <a:gd name="connsiteX25" fmla="*/ 0 w 1835150"/>
              <a:gd name="connsiteY25" fmla="*/ 685463 h 1338719"/>
              <a:gd name="connsiteX26" fmla="*/ 2374 w 1835150"/>
              <a:gd name="connsiteY26" fmla="*/ 617688 h 1338719"/>
              <a:gd name="connsiteX27" fmla="*/ 5948 w 1835150"/>
              <a:gd name="connsiteY27" fmla="*/ 588580 h 1338719"/>
              <a:gd name="connsiteX28" fmla="*/ 6336 w 1835150"/>
              <a:gd name="connsiteY28" fmla="*/ 583503 h 1338719"/>
              <a:gd name="connsiteX29" fmla="*/ 7611 w 1835150"/>
              <a:gd name="connsiteY29" fmla="*/ 575029 h 1338719"/>
              <a:gd name="connsiteX30" fmla="*/ 9110 w 1835150"/>
              <a:gd name="connsiteY30" fmla="*/ 562816 h 1338719"/>
              <a:gd name="connsiteX31" fmla="*/ 9995 w 1835150"/>
              <a:gd name="connsiteY31" fmla="*/ 559185 h 1338719"/>
              <a:gd name="connsiteX32" fmla="*/ 11203 w 1835150"/>
              <a:gd name="connsiteY32" fmla="*/ 551159 h 1338719"/>
              <a:gd name="connsiteX33" fmla="*/ 16782 w 1835150"/>
              <a:gd name="connsiteY33" fmla="*/ 527498 h 1338719"/>
              <a:gd name="connsiteX34" fmla="*/ 18913 w 1835150"/>
              <a:gd name="connsiteY34" fmla="*/ 522594 h 1338719"/>
              <a:gd name="connsiteX35" fmla="*/ 19626 w 1835150"/>
              <a:gd name="connsiteY35" fmla="*/ 519668 h 1338719"/>
              <a:gd name="connsiteX36" fmla="*/ 33342 w 1835150"/>
              <a:gd name="connsiteY36" fmla="*/ 487069 h 1338719"/>
              <a:gd name="connsiteX37" fmla="*/ 35985 w 1835150"/>
              <a:gd name="connsiteY37" fmla="*/ 483310 h 1338719"/>
              <a:gd name="connsiteX38" fmla="*/ 37042 w 1835150"/>
              <a:gd name="connsiteY38" fmla="*/ 480879 h 1338719"/>
              <a:gd name="connsiteX39" fmla="*/ 49704 w 1835150"/>
              <a:gd name="connsiteY39" fmla="*/ 462419 h 1338719"/>
              <a:gd name="connsiteX40" fmla="*/ 48797 w 1835150"/>
              <a:gd name="connsiteY40" fmla="*/ 465091 h 1338719"/>
              <a:gd name="connsiteX41" fmla="*/ 49676 w 1835150"/>
              <a:gd name="connsiteY41" fmla="*/ 463841 h 1338719"/>
              <a:gd name="connsiteX42" fmla="*/ 160351 w 1835150"/>
              <a:gd name="connsiteY42" fmla="*/ 451003 h 1338719"/>
              <a:gd name="connsiteX43" fmla="*/ 174759 w 1835150"/>
              <a:gd name="connsiteY43" fmla="*/ 458574 h 1338719"/>
              <a:gd name="connsiteX44" fmla="*/ 190209 w 1835150"/>
              <a:gd name="connsiteY44" fmla="*/ 465677 h 1338719"/>
              <a:gd name="connsiteX45" fmla="*/ 221551 w 1835150"/>
              <a:gd name="connsiteY45" fmla="*/ 482029 h 1338719"/>
              <a:gd name="connsiteX46" fmla="*/ 237510 w 1835150"/>
              <a:gd name="connsiteY46" fmla="*/ 489196 h 1338719"/>
              <a:gd name="connsiteX47" fmla="*/ 250890 w 1835150"/>
              <a:gd name="connsiteY47" fmla="*/ 480069 h 1338719"/>
              <a:gd name="connsiteX48" fmla="*/ 262814 w 1835150"/>
              <a:gd name="connsiteY48" fmla="*/ 435329 h 1338719"/>
              <a:gd name="connsiteX49" fmla="*/ 263145 w 1835150"/>
              <a:gd name="connsiteY49" fmla="*/ 431042 h 1338719"/>
              <a:gd name="connsiteX50" fmla="*/ 263145 w 1835150"/>
              <a:gd name="connsiteY50" fmla="*/ 425657 h 1338719"/>
              <a:gd name="connsiteX51" fmla="*/ 263145 w 1835150"/>
              <a:gd name="connsiteY51" fmla="*/ 33793 h 1338719"/>
              <a:gd name="connsiteX52" fmla="*/ 263599 w 1835150"/>
              <a:gd name="connsiteY52" fmla="*/ 34247 h 1338719"/>
              <a:gd name="connsiteX53" fmla="*/ 263599 w 1835150"/>
              <a:gd name="connsiteY53" fmla="*/ 32206 h 1338719"/>
              <a:gd name="connsiteX54" fmla="*/ 655231 w 1835150"/>
              <a:gd name="connsiteY54" fmla="*/ 32206 h 1338719"/>
              <a:gd name="connsiteX55" fmla="*/ 720503 w 1835150"/>
              <a:gd name="connsiteY55" fmla="*/ 59738 h 1338719"/>
              <a:gd name="connsiteX56" fmla="*/ 678458 w 1835150"/>
              <a:gd name="connsiteY56" fmla="*/ 227168 h 1338719"/>
              <a:gd name="connsiteX57" fmla="*/ 696063 w 1835150"/>
              <a:gd name="connsiteY57" fmla="*/ 242840 h 1338719"/>
              <a:gd name="connsiteX58" fmla="*/ 677444 w 1835150"/>
              <a:gd name="connsiteY58" fmla="*/ 219771 h 1338719"/>
              <a:gd name="connsiteX59" fmla="*/ 669266 w 1835150"/>
              <a:gd name="connsiteY59" fmla="*/ 186194 h 1338719"/>
              <a:gd name="connsiteX60" fmla="*/ 732175 w 1835150"/>
              <a:gd name="connsiteY60" fmla="*/ 236403 h 1338719"/>
              <a:gd name="connsiteX61" fmla="*/ 915869 w 1835150"/>
              <a:gd name="connsiteY61" fmla="*/ 264018 h 1338719"/>
              <a:gd name="connsiteX62" fmla="*/ 1002055 w 1835150"/>
              <a:gd name="connsiteY62" fmla="*/ 261194 h 1338719"/>
              <a:gd name="connsiteX63" fmla="*/ 1015751 w 1835150"/>
              <a:gd name="connsiteY63" fmla="*/ 260449 h 1338719"/>
              <a:gd name="connsiteX64" fmla="*/ 1021549 w 1835150"/>
              <a:gd name="connsiteY64" fmla="*/ 259353 h 1338719"/>
              <a:gd name="connsiteX65" fmla="*/ 1131391 w 1835150"/>
              <a:gd name="connsiteY65" fmla="*/ 200071 h 1338719"/>
              <a:gd name="connsiteX66" fmla="*/ 1066090 w 1835150"/>
              <a:gd name="connsiteY66" fmla="*/ 36968 h 1338719"/>
              <a:gd name="connsiteX67" fmla="*/ 1069583 w 1835150"/>
              <a:gd name="connsiteY67" fmla="*/ 43048 h 1338719"/>
              <a:gd name="connsiteX68" fmla="*/ 1066800 w 1835150"/>
              <a:gd name="connsiteY68" fmla="*/ 36007 h 1338719"/>
              <a:gd name="connsiteX69" fmla="*/ 1182122 w 1835150"/>
              <a:gd name="connsiteY69" fmla="*/ 948 h 1338719"/>
              <a:gd name="connsiteX70" fmla="*/ 1545636 w 1835150"/>
              <a:gd name="connsiteY70" fmla="*/ 948 h 1338719"/>
              <a:gd name="connsiteX71" fmla="*/ 1573213 w 1835150"/>
              <a:gd name="connsiteY71" fmla="*/ 30998 h 1338719"/>
              <a:gd name="connsiteX72" fmla="*/ 1174601 w 1835150"/>
              <a:gd name="connsiteY72" fmla="*/ 30998 h 1338719"/>
              <a:gd name="connsiteX73" fmla="*/ 1114433 w 1835150"/>
              <a:gd name="connsiteY73" fmla="*/ 58545 h 1338719"/>
              <a:gd name="connsiteX74" fmla="*/ 1114854 w 1835150"/>
              <a:gd name="connsiteY74" fmla="*/ 59414 h 1338719"/>
              <a:gd name="connsiteX75" fmla="*/ 1124845 w 1835150"/>
              <a:gd name="connsiteY75" fmla="*/ 43821 h 1338719"/>
              <a:gd name="connsiteX76" fmla="*/ 1179919 w 1835150"/>
              <a:gd name="connsiteY76" fmla="*/ 32206 h 1338719"/>
              <a:gd name="connsiteX77" fmla="*/ 1574062 w 1835150"/>
              <a:gd name="connsiteY77" fmla="*/ 32206 h 1338719"/>
              <a:gd name="connsiteX78" fmla="*/ 1574062 w 1835150"/>
              <a:gd name="connsiteY78" fmla="*/ 425161 h 1338719"/>
              <a:gd name="connsiteX79" fmla="*/ 1599167 w 1835150"/>
              <a:gd name="connsiteY79" fmla="*/ 490237 h 1338719"/>
              <a:gd name="connsiteX80" fmla="*/ 1835150 w 1835150"/>
              <a:gd name="connsiteY80" fmla="*/ 685463 h 1338719"/>
              <a:gd name="connsiteX81" fmla="*/ 1826040 w 1835150"/>
              <a:gd name="connsiteY81" fmla="*/ 808217 h 1338719"/>
              <a:gd name="connsiteX82" fmla="*/ 1816560 w 1835150"/>
              <a:gd name="connsiteY82" fmla="*/ 847223 h 1338719"/>
              <a:gd name="connsiteX83" fmla="*/ 1817688 w 1835150"/>
              <a:gd name="connsiteY83" fmla="*/ 846107 h 1338719"/>
              <a:gd name="connsiteX84" fmla="*/ 1813529 w 1835150"/>
              <a:gd name="connsiteY84" fmla="*/ 859341 h 1338719"/>
              <a:gd name="connsiteX85" fmla="*/ 1803323 w 1835150"/>
              <a:gd name="connsiteY85" fmla="*/ 880630 h 1338719"/>
              <a:gd name="connsiteX86" fmla="*/ 1801808 w 1835150"/>
              <a:gd name="connsiteY86" fmla="*/ 884248 h 1338719"/>
              <a:gd name="connsiteX87" fmla="*/ 1801105 w 1835150"/>
              <a:gd name="connsiteY87" fmla="*/ 885255 h 1338719"/>
              <a:gd name="connsiteX88" fmla="*/ 1799483 w 1835150"/>
              <a:gd name="connsiteY88" fmla="*/ 888640 h 1338719"/>
              <a:gd name="connsiteX89" fmla="*/ 1795971 w 1835150"/>
              <a:gd name="connsiteY89" fmla="*/ 892616 h 1338719"/>
              <a:gd name="connsiteX90" fmla="*/ 1785474 w 1835150"/>
              <a:gd name="connsiteY90" fmla="*/ 907665 h 1338719"/>
              <a:gd name="connsiteX91" fmla="*/ 1775011 w 1835150"/>
              <a:gd name="connsiteY91" fmla="*/ 916348 h 1338719"/>
              <a:gd name="connsiteX92" fmla="*/ 1773194 w 1835150"/>
              <a:gd name="connsiteY92" fmla="*/ 918405 h 1338719"/>
              <a:gd name="connsiteX93" fmla="*/ 1771221 w 1835150"/>
              <a:gd name="connsiteY93" fmla="*/ 919493 h 1338719"/>
              <a:gd name="connsiteX94" fmla="*/ 1767103 w 1835150"/>
              <a:gd name="connsiteY94" fmla="*/ 922911 h 1338719"/>
              <a:gd name="connsiteX95" fmla="*/ 1763125 w 1835150"/>
              <a:gd name="connsiteY95" fmla="*/ 923956 h 1338719"/>
              <a:gd name="connsiteX96" fmla="*/ 1754724 w 1835150"/>
              <a:gd name="connsiteY96" fmla="*/ 928587 h 1338719"/>
              <a:gd name="connsiteX97" fmla="*/ 1732310 w 1835150"/>
              <a:gd name="connsiteY97" fmla="*/ 933036 h 1338719"/>
              <a:gd name="connsiteX98" fmla="*/ 1730060 w 1835150"/>
              <a:gd name="connsiteY98" fmla="*/ 932646 h 1338719"/>
              <a:gd name="connsiteX99" fmla="*/ 1726573 w 1835150"/>
              <a:gd name="connsiteY99" fmla="*/ 933563 h 1338719"/>
              <a:gd name="connsiteX100" fmla="*/ 1616514 w 1835150"/>
              <a:gd name="connsiteY100" fmla="*/ 891018 h 1338719"/>
              <a:gd name="connsiteX101" fmla="*/ 1602114 w 1835150"/>
              <a:gd name="connsiteY101" fmla="*/ 884521 h 1338719"/>
              <a:gd name="connsiteX102" fmla="*/ 1599219 w 1835150"/>
              <a:gd name="connsiteY102" fmla="*/ 883362 h 1338719"/>
              <a:gd name="connsiteX103" fmla="*/ 1597467 w 1835150"/>
              <a:gd name="connsiteY103" fmla="*/ 884342 h 1338719"/>
              <a:gd name="connsiteX104" fmla="*/ 1584653 w 1835150"/>
              <a:gd name="connsiteY104" fmla="*/ 893008 h 1338719"/>
              <a:gd name="connsiteX105" fmla="*/ 1574062 w 1835150"/>
              <a:gd name="connsiteY105" fmla="*/ 948267 h 1338719"/>
              <a:gd name="connsiteX106" fmla="*/ 1574062 w 1835150"/>
              <a:gd name="connsiteY106" fmla="*/ 1338719 h 1338719"/>
              <a:gd name="connsiteX107" fmla="*/ 1179919 w 1835150"/>
              <a:gd name="connsiteY107" fmla="*/ 1338719 h 1338719"/>
              <a:gd name="connsiteX108" fmla="*/ 1114647 w 1835150"/>
              <a:gd name="connsiteY108" fmla="*/ 1313690 h 1338719"/>
              <a:gd name="connsiteX109" fmla="*/ 918830 w 1835150"/>
              <a:gd name="connsiteY109" fmla="*/ 1078418 h 1338719"/>
              <a:gd name="connsiteX110" fmla="*/ 720503 w 1835150"/>
              <a:gd name="connsiteY110" fmla="*/ 1313690 h 1338719"/>
              <a:gd name="connsiteX111" fmla="*/ 655231 w 1835150"/>
              <a:gd name="connsiteY111" fmla="*/ 1338719 h 1338719"/>
              <a:gd name="connsiteX112" fmla="*/ 263599 w 1835150"/>
              <a:gd name="connsiteY112" fmla="*/ 1338719 h 1338719"/>
              <a:gd name="connsiteX113" fmla="*/ 263599 w 1835150"/>
              <a:gd name="connsiteY113" fmla="*/ 1338335 h 1338719"/>
              <a:gd name="connsiteX114" fmla="*/ 263145 w 1835150"/>
              <a:gd name="connsiteY114" fmla="*/ 1338719 h 1338719"/>
              <a:gd name="connsiteX115" fmla="*/ 263145 w 1835150"/>
              <a:gd name="connsiteY115" fmla="*/ 940635 h 1338719"/>
              <a:gd name="connsiteX116" fmla="*/ 262485 w 1835150"/>
              <a:gd name="connsiteY116" fmla="*/ 933045 h 1338719"/>
              <a:gd name="connsiteX117" fmla="*/ 262100 w 1835150"/>
              <a:gd name="connsiteY117" fmla="*/ 930193 h 1338719"/>
              <a:gd name="connsiteX118" fmla="*/ 258802 w 1835150"/>
              <a:gd name="connsiteY118" fmla="*/ 912060 h 1338719"/>
              <a:gd name="connsiteX119" fmla="*/ 258443 w 1835150"/>
              <a:gd name="connsiteY119" fmla="*/ 911080 h 1338719"/>
              <a:gd name="connsiteX120" fmla="*/ 250678 w 1835150"/>
              <a:gd name="connsiteY120" fmla="*/ 892550 h 1338719"/>
              <a:gd name="connsiteX121" fmla="*/ 238883 w 1835150"/>
              <a:gd name="connsiteY121" fmla="*/ 885038 h 1338719"/>
              <a:gd name="connsiteX122" fmla="*/ 235896 w 1835150"/>
              <a:gd name="connsiteY122" fmla="*/ 883231 h 1338719"/>
              <a:gd name="connsiteX123" fmla="*/ 218636 w 1835150"/>
              <a:gd name="connsiteY123" fmla="*/ 891018 h 1338719"/>
              <a:gd name="connsiteX124" fmla="*/ 150285 w 1835150"/>
              <a:gd name="connsiteY124" fmla="*/ 925560 h 1338719"/>
              <a:gd name="connsiteX125" fmla="*/ 129780 w 1835150"/>
              <a:gd name="connsiteY125" fmla="*/ 929494 h 1338719"/>
              <a:gd name="connsiteX126" fmla="*/ 125412 w 1835150"/>
              <a:gd name="connsiteY126" fmla="*/ 930620 h 1338719"/>
              <a:gd name="connsiteX127" fmla="*/ 125940 w 1835150"/>
              <a:gd name="connsiteY127" fmla="*/ 930231 h 1338719"/>
              <a:gd name="connsiteX128" fmla="*/ 108577 w 1835150"/>
              <a:gd name="connsiteY128" fmla="*/ 933563 h 1338719"/>
              <a:gd name="connsiteX129" fmla="*/ 105692 w 1835150"/>
              <a:gd name="connsiteY129" fmla="*/ 932804 h 1338719"/>
              <a:gd name="connsiteX130" fmla="*/ 89946 w 1835150"/>
              <a:gd name="connsiteY130" fmla="*/ 931504 h 1338719"/>
              <a:gd name="connsiteX131" fmla="*/ 74079 w 1835150"/>
              <a:gd name="connsiteY131" fmla="*/ 924856 h 1338719"/>
              <a:gd name="connsiteX132" fmla="*/ 73404 w 1835150"/>
              <a:gd name="connsiteY132" fmla="*/ 924318 h 1338719"/>
              <a:gd name="connsiteX133" fmla="*/ 68047 w 1835150"/>
              <a:gd name="connsiteY133" fmla="*/ 922911 h 1338719"/>
              <a:gd name="connsiteX134" fmla="*/ 0 w 1835150"/>
              <a:gd name="connsiteY134" fmla="*/ 685463 h 133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835150" h="1338719">
                <a:moveTo>
                  <a:pt x="1157603" y="143077"/>
                </a:moveTo>
                <a:lnTo>
                  <a:pt x="1160072" y="152164"/>
                </a:lnTo>
                <a:lnTo>
                  <a:pt x="1158599" y="145178"/>
                </a:lnTo>
                <a:close/>
                <a:moveTo>
                  <a:pt x="1139906" y="105997"/>
                </a:moveTo>
                <a:lnTo>
                  <a:pt x="1142684" y="111592"/>
                </a:lnTo>
                <a:lnTo>
                  <a:pt x="1140536" y="107058"/>
                </a:lnTo>
                <a:close/>
                <a:moveTo>
                  <a:pt x="1079307" y="256799"/>
                </a:moveTo>
                <a:lnTo>
                  <a:pt x="1084465" y="256487"/>
                </a:lnTo>
                <a:cubicBezTo>
                  <a:pt x="1101451" y="256487"/>
                  <a:pt x="1124098" y="249426"/>
                  <a:pt x="1134360" y="245896"/>
                </a:cubicBezTo>
                <a:lnTo>
                  <a:pt x="1137933" y="244613"/>
                </a:lnTo>
                <a:lnTo>
                  <a:pt x="1157305" y="227168"/>
                </a:lnTo>
                <a:cubicBezTo>
                  <a:pt x="1164856" y="214409"/>
                  <a:pt x="1167680" y="200682"/>
                  <a:pt x="1167366" y="186760"/>
                </a:cubicBezTo>
                <a:lnTo>
                  <a:pt x="1163171" y="166862"/>
                </a:lnTo>
                <a:lnTo>
                  <a:pt x="1151607" y="151443"/>
                </a:lnTo>
                <a:lnTo>
                  <a:pt x="1159018" y="200071"/>
                </a:lnTo>
                <a:cubicBezTo>
                  <a:pt x="1155878" y="217636"/>
                  <a:pt x="1144576" y="230340"/>
                  <a:pt x="1129389" y="239514"/>
                </a:cubicBezTo>
                <a:close/>
                <a:moveTo>
                  <a:pt x="699131" y="245572"/>
                </a:moveTo>
                <a:lnTo>
                  <a:pt x="717326" y="261769"/>
                </a:lnTo>
                <a:cubicBezTo>
                  <a:pt x="754865" y="281870"/>
                  <a:pt x="817784" y="295010"/>
                  <a:pt x="918830" y="295010"/>
                </a:cubicBezTo>
                <a:cubicBezTo>
                  <a:pt x="1019249" y="295010"/>
                  <a:pt x="1081697" y="281870"/>
                  <a:pt x="1118883" y="261769"/>
                </a:cubicBezTo>
                <a:lnTo>
                  <a:pt x="1132532" y="249477"/>
                </a:lnTo>
                <a:lnTo>
                  <a:pt x="1122211" y="256487"/>
                </a:lnTo>
                <a:cubicBezTo>
                  <a:pt x="1110887" y="263391"/>
                  <a:pt x="1094531" y="271550"/>
                  <a:pt x="1074400" y="276570"/>
                </a:cubicBezTo>
                <a:cubicBezTo>
                  <a:pt x="1046720" y="284102"/>
                  <a:pt x="1008975" y="294144"/>
                  <a:pt x="913353" y="294144"/>
                </a:cubicBezTo>
                <a:cubicBezTo>
                  <a:pt x="805779" y="294144"/>
                  <a:pt x="744914" y="274374"/>
                  <a:pt x="715897" y="258134"/>
                </a:cubicBezTo>
                <a:close/>
                <a:moveTo>
                  <a:pt x="0" y="685463"/>
                </a:moveTo>
                <a:cubicBezTo>
                  <a:pt x="0" y="660590"/>
                  <a:pt x="824" y="638064"/>
                  <a:pt x="2374" y="617688"/>
                </a:cubicBezTo>
                <a:lnTo>
                  <a:pt x="5948" y="588580"/>
                </a:lnTo>
                <a:lnTo>
                  <a:pt x="6336" y="583503"/>
                </a:lnTo>
                <a:lnTo>
                  <a:pt x="7611" y="575029"/>
                </a:lnTo>
                <a:lnTo>
                  <a:pt x="9110" y="562816"/>
                </a:lnTo>
                <a:lnTo>
                  <a:pt x="9995" y="559185"/>
                </a:lnTo>
                <a:lnTo>
                  <a:pt x="11203" y="551159"/>
                </a:lnTo>
                <a:cubicBezTo>
                  <a:pt x="12983" y="542047"/>
                  <a:pt x="14883" y="534381"/>
                  <a:pt x="16782" y="527498"/>
                </a:cubicBezTo>
                <a:lnTo>
                  <a:pt x="18913" y="522594"/>
                </a:lnTo>
                <a:lnTo>
                  <a:pt x="19626" y="519668"/>
                </a:lnTo>
                <a:cubicBezTo>
                  <a:pt x="23697" y="507109"/>
                  <a:pt x="28301" y="496308"/>
                  <a:pt x="33342" y="487069"/>
                </a:cubicBezTo>
                <a:lnTo>
                  <a:pt x="35985" y="483310"/>
                </a:lnTo>
                <a:lnTo>
                  <a:pt x="37042" y="480879"/>
                </a:lnTo>
                <a:cubicBezTo>
                  <a:pt x="44006" y="469302"/>
                  <a:pt x="49704" y="462419"/>
                  <a:pt x="49704" y="462419"/>
                </a:cubicBezTo>
                <a:lnTo>
                  <a:pt x="48797" y="465091"/>
                </a:lnTo>
                <a:lnTo>
                  <a:pt x="49676" y="463841"/>
                </a:lnTo>
                <a:cubicBezTo>
                  <a:pt x="81667" y="429126"/>
                  <a:pt x="123929" y="435725"/>
                  <a:pt x="160351" y="451003"/>
                </a:cubicBezTo>
                <a:lnTo>
                  <a:pt x="174759" y="458574"/>
                </a:lnTo>
                <a:lnTo>
                  <a:pt x="190209" y="465677"/>
                </a:lnTo>
                <a:cubicBezTo>
                  <a:pt x="201948" y="471623"/>
                  <a:pt x="212982" y="477569"/>
                  <a:pt x="221551" y="482029"/>
                </a:cubicBezTo>
                <a:lnTo>
                  <a:pt x="237510" y="489196"/>
                </a:lnTo>
                <a:lnTo>
                  <a:pt x="250890" y="480069"/>
                </a:lnTo>
                <a:cubicBezTo>
                  <a:pt x="258421" y="467867"/>
                  <a:pt x="261559" y="447530"/>
                  <a:pt x="262814" y="435329"/>
                </a:cubicBezTo>
                <a:lnTo>
                  <a:pt x="263145" y="431042"/>
                </a:lnTo>
                <a:lnTo>
                  <a:pt x="263145" y="425657"/>
                </a:lnTo>
                <a:cubicBezTo>
                  <a:pt x="263145" y="406997"/>
                  <a:pt x="263145" y="332356"/>
                  <a:pt x="263145" y="33793"/>
                </a:cubicBezTo>
                <a:lnTo>
                  <a:pt x="263599" y="34247"/>
                </a:lnTo>
                <a:lnTo>
                  <a:pt x="263599" y="32206"/>
                </a:lnTo>
                <a:cubicBezTo>
                  <a:pt x="263599" y="32206"/>
                  <a:pt x="263599" y="32206"/>
                  <a:pt x="655231" y="32206"/>
                </a:cubicBezTo>
                <a:cubicBezTo>
                  <a:pt x="655231" y="32206"/>
                  <a:pt x="720503" y="34709"/>
                  <a:pt x="720503" y="59738"/>
                </a:cubicBezTo>
                <a:cubicBezTo>
                  <a:pt x="720503" y="75381"/>
                  <a:pt x="640090" y="163373"/>
                  <a:pt x="678458" y="227168"/>
                </a:cubicBezTo>
                <a:lnTo>
                  <a:pt x="696063" y="242840"/>
                </a:lnTo>
                <a:lnTo>
                  <a:pt x="677444" y="219771"/>
                </a:lnTo>
                <a:cubicBezTo>
                  <a:pt x="671783" y="210043"/>
                  <a:pt x="668008" y="198746"/>
                  <a:pt x="669266" y="186194"/>
                </a:cubicBezTo>
                <a:cubicBezTo>
                  <a:pt x="676815" y="203767"/>
                  <a:pt x="696946" y="221340"/>
                  <a:pt x="732175" y="236403"/>
                </a:cubicBezTo>
                <a:cubicBezTo>
                  <a:pt x="767404" y="251466"/>
                  <a:pt x="845411" y="264018"/>
                  <a:pt x="915869" y="264018"/>
                </a:cubicBezTo>
                <a:cubicBezTo>
                  <a:pt x="938517" y="264018"/>
                  <a:pt x="970600" y="262763"/>
                  <a:pt x="1002055" y="261194"/>
                </a:cubicBezTo>
                <a:lnTo>
                  <a:pt x="1015751" y="260449"/>
                </a:lnTo>
                <a:lnTo>
                  <a:pt x="1021549" y="259353"/>
                </a:lnTo>
                <a:cubicBezTo>
                  <a:pt x="1054631" y="252296"/>
                  <a:pt x="1121972" y="233947"/>
                  <a:pt x="1131391" y="200071"/>
                </a:cubicBezTo>
                <a:cubicBezTo>
                  <a:pt x="1146460" y="137339"/>
                  <a:pt x="1053532" y="97191"/>
                  <a:pt x="1066090" y="36968"/>
                </a:cubicBezTo>
                <a:lnTo>
                  <a:pt x="1069583" y="43048"/>
                </a:lnTo>
                <a:lnTo>
                  <a:pt x="1066800" y="36007"/>
                </a:lnTo>
                <a:cubicBezTo>
                  <a:pt x="1066800" y="-9069"/>
                  <a:pt x="1182122" y="948"/>
                  <a:pt x="1182122" y="948"/>
                </a:cubicBezTo>
                <a:cubicBezTo>
                  <a:pt x="1545636" y="948"/>
                  <a:pt x="1545636" y="948"/>
                  <a:pt x="1545636" y="948"/>
                </a:cubicBezTo>
                <a:lnTo>
                  <a:pt x="1573213" y="30998"/>
                </a:lnTo>
                <a:cubicBezTo>
                  <a:pt x="1174601" y="30998"/>
                  <a:pt x="1174601" y="30998"/>
                  <a:pt x="1174601" y="30998"/>
                </a:cubicBezTo>
                <a:cubicBezTo>
                  <a:pt x="1174601" y="30998"/>
                  <a:pt x="1114433" y="33503"/>
                  <a:pt x="1114433" y="58545"/>
                </a:cubicBezTo>
                <a:lnTo>
                  <a:pt x="1114854" y="59414"/>
                </a:lnTo>
                <a:lnTo>
                  <a:pt x="1124845" y="43821"/>
                </a:lnTo>
                <a:cubicBezTo>
                  <a:pt x="1143203" y="32206"/>
                  <a:pt x="1179919" y="32206"/>
                  <a:pt x="1179919" y="32206"/>
                </a:cubicBezTo>
                <a:cubicBezTo>
                  <a:pt x="1179919" y="32206"/>
                  <a:pt x="1179919" y="32206"/>
                  <a:pt x="1574062" y="32206"/>
                </a:cubicBezTo>
                <a:cubicBezTo>
                  <a:pt x="1574062" y="32206"/>
                  <a:pt x="1574062" y="32206"/>
                  <a:pt x="1574062" y="425161"/>
                </a:cubicBezTo>
                <a:cubicBezTo>
                  <a:pt x="1574062" y="430167"/>
                  <a:pt x="1574062" y="490237"/>
                  <a:pt x="1599167" y="490237"/>
                </a:cubicBezTo>
                <a:cubicBezTo>
                  <a:pt x="1626782" y="490237"/>
                  <a:pt x="1835150" y="287501"/>
                  <a:pt x="1835150" y="685463"/>
                </a:cubicBezTo>
                <a:cubicBezTo>
                  <a:pt x="1835150" y="735208"/>
                  <a:pt x="1831855" y="775606"/>
                  <a:pt x="1826040" y="808217"/>
                </a:cubicBezTo>
                <a:lnTo>
                  <a:pt x="1816560" y="847223"/>
                </a:lnTo>
                <a:lnTo>
                  <a:pt x="1817688" y="846107"/>
                </a:lnTo>
                <a:cubicBezTo>
                  <a:pt x="1817688" y="846107"/>
                  <a:pt x="1816433" y="851385"/>
                  <a:pt x="1813529" y="859341"/>
                </a:cubicBezTo>
                <a:lnTo>
                  <a:pt x="1803323" y="880630"/>
                </a:lnTo>
                <a:lnTo>
                  <a:pt x="1801808" y="884248"/>
                </a:lnTo>
                <a:lnTo>
                  <a:pt x="1801105" y="885255"/>
                </a:lnTo>
                <a:lnTo>
                  <a:pt x="1799483" y="888640"/>
                </a:lnTo>
                <a:lnTo>
                  <a:pt x="1795971" y="892616"/>
                </a:lnTo>
                <a:lnTo>
                  <a:pt x="1785474" y="907665"/>
                </a:lnTo>
                <a:lnTo>
                  <a:pt x="1775011" y="916348"/>
                </a:lnTo>
                <a:lnTo>
                  <a:pt x="1773194" y="918405"/>
                </a:lnTo>
                <a:lnTo>
                  <a:pt x="1771221" y="919493"/>
                </a:lnTo>
                <a:lnTo>
                  <a:pt x="1767103" y="922911"/>
                </a:lnTo>
                <a:lnTo>
                  <a:pt x="1763125" y="923956"/>
                </a:lnTo>
                <a:lnTo>
                  <a:pt x="1754724" y="928587"/>
                </a:lnTo>
                <a:cubicBezTo>
                  <a:pt x="1747926" y="931134"/>
                  <a:pt x="1740471" y="932725"/>
                  <a:pt x="1732310" y="933036"/>
                </a:cubicBezTo>
                <a:lnTo>
                  <a:pt x="1730060" y="932646"/>
                </a:lnTo>
                <a:lnTo>
                  <a:pt x="1726573" y="933563"/>
                </a:lnTo>
                <a:cubicBezTo>
                  <a:pt x="1684679" y="933328"/>
                  <a:pt x="1641021" y="905112"/>
                  <a:pt x="1616514" y="891018"/>
                </a:cubicBezTo>
                <a:lnTo>
                  <a:pt x="1602114" y="884521"/>
                </a:lnTo>
                <a:lnTo>
                  <a:pt x="1599219" y="883362"/>
                </a:lnTo>
                <a:lnTo>
                  <a:pt x="1597467" y="884342"/>
                </a:lnTo>
                <a:lnTo>
                  <a:pt x="1584653" y="893008"/>
                </a:lnTo>
                <a:cubicBezTo>
                  <a:pt x="1574062" y="910724"/>
                  <a:pt x="1574062" y="946390"/>
                  <a:pt x="1574062" y="948267"/>
                </a:cubicBezTo>
                <a:cubicBezTo>
                  <a:pt x="1574062" y="948267"/>
                  <a:pt x="1574062" y="948267"/>
                  <a:pt x="1574062" y="1338719"/>
                </a:cubicBezTo>
                <a:cubicBezTo>
                  <a:pt x="1574062" y="1338719"/>
                  <a:pt x="1574062" y="1338719"/>
                  <a:pt x="1179919" y="1338719"/>
                </a:cubicBezTo>
                <a:cubicBezTo>
                  <a:pt x="1179919" y="1338719"/>
                  <a:pt x="1114647" y="1338719"/>
                  <a:pt x="1114647" y="1313690"/>
                </a:cubicBezTo>
                <a:cubicBezTo>
                  <a:pt x="1114647" y="1288661"/>
                  <a:pt x="1317994" y="1078418"/>
                  <a:pt x="918830" y="1078418"/>
                </a:cubicBezTo>
                <a:cubicBezTo>
                  <a:pt x="519666" y="1078418"/>
                  <a:pt x="720503" y="1286158"/>
                  <a:pt x="720503" y="1313690"/>
                </a:cubicBezTo>
                <a:cubicBezTo>
                  <a:pt x="720503" y="1338719"/>
                  <a:pt x="655231" y="1338719"/>
                  <a:pt x="655231" y="1338719"/>
                </a:cubicBezTo>
                <a:cubicBezTo>
                  <a:pt x="655231" y="1338719"/>
                  <a:pt x="655231" y="1338719"/>
                  <a:pt x="263599" y="1338719"/>
                </a:cubicBezTo>
                <a:lnTo>
                  <a:pt x="263599" y="1338335"/>
                </a:lnTo>
                <a:lnTo>
                  <a:pt x="263145" y="1338719"/>
                </a:lnTo>
                <a:cubicBezTo>
                  <a:pt x="263145" y="940635"/>
                  <a:pt x="263145" y="940635"/>
                  <a:pt x="263145" y="940635"/>
                </a:cubicBezTo>
                <a:lnTo>
                  <a:pt x="262485" y="933045"/>
                </a:lnTo>
                <a:lnTo>
                  <a:pt x="262100" y="930193"/>
                </a:lnTo>
                <a:lnTo>
                  <a:pt x="258802" y="912060"/>
                </a:lnTo>
                <a:lnTo>
                  <a:pt x="258443" y="911080"/>
                </a:lnTo>
                <a:lnTo>
                  <a:pt x="250678" y="892550"/>
                </a:lnTo>
                <a:lnTo>
                  <a:pt x="238883" y="885038"/>
                </a:lnTo>
                <a:lnTo>
                  <a:pt x="235896" y="883231"/>
                </a:lnTo>
                <a:lnTo>
                  <a:pt x="218636" y="891018"/>
                </a:lnTo>
                <a:cubicBezTo>
                  <a:pt x="202298" y="900414"/>
                  <a:pt x="177449" y="916086"/>
                  <a:pt x="150285" y="925560"/>
                </a:cubicBezTo>
                <a:lnTo>
                  <a:pt x="129780" y="929494"/>
                </a:lnTo>
                <a:lnTo>
                  <a:pt x="125412" y="930620"/>
                </a:lnTo>
                <a:lnTo>
                  <a:pt x="125940" y="930231"/>
                </a:lnTo>
                <a:lnTo>
                  <a:pt x="108577" y="933563"/>
                </a:lnTo>
                <a:lnTo>
                  <a:pt x="105692" y="932804"/>
                </a:lnTo>
                <a:lnTo>
                  <a:pt x="89946" y="931504"/>
                </a:lnTo>
                <a:cubicBezTo>
                  <a:pt x="84288" y="930018"/>
                  <a:pt x="78985" y="927672"/>
                  <a:pt x="74079" y="924856"/>
                </a:cubicBezTo>
                <a:lnTo>
                  <a:pt x="73404" y="924318"/>
                </a:lnTo>
                <a:lnTo>
                  <a:pt x="68047" y="922911"/>
                </a:lnTo>
                <a:cubicBezTo>
                  <a:pt x="29655" y="899813"/>
                  <a:pt x="0" y="834698"/>
                  <a:pt x="0" y="685463"/>
                </a:cubicBezTo>
                <a:close/>
              </a:path>
            </a:pathLst>
          </a:custGeom>
          <a:solidFill>
            <a:srgbClr val="25BEAC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36" name="Freeform 88"/>
          <p:cNvSpPr>
            <a:spLocks/>
          </p:cNvSpPr>
          <p:nvPr/>
        </p:nvSpPr>
        <p:spPr bwMode="auto">
          <a:xfrm rot="5400000">
            <a:off x="5291838" y="2373167"/>
            <a:ext cx="1575853" cy="2238666"/>
          </a:xfrm>
          <a:custGeom>
            <a:avLst/>
            <a:gdLst>
              <a:gd name="connsiteX0" fmla="*/ 902104 w 1309688"/>
              <a:gd name="connsiteY0" fmla="*/ 292548 h 1860550"/>
              <a:gd name="connsiteX1" fmla="*/ 904527 w 1309688"/>
              <a:gd name="connsiteY1" fmla="*/ 292909 h 1860550"/>
              <a:gd name="connsiteX2" fmla="*/ 915778 w 1309688"/>
              <a:gd name="connsiteY2" fmla="*/ 293652 h 1860550"/>
              <a:gd name="connsiteX3" fmla="*/ 916547 w 1309688"/>
              <a:gd name="connsiteY3" fmla="*/ 293652 h 1860550"/>
              <a:gd name="connsiteX4" fmla="*/ 921564 w 1309688"/>
              <a:gd name="connsiteY4" fmla="*/ 293652 h 1860550"/>
              <a:gd name="connsiteX5" fmla="*/ 896338 w 1309688"/>
              <a:gd name="connsiteY5" fmla="*/ 117266 h 1860550"/>
              <a:gd name="connsiteX6" fmla="*/ 899623 w 1309688"/>
              <a:gd name="connsiteY6" fmla="*/ 130170 h 1860550"/>
              <a:gd name="connsiteX7" fmla="*/ 899719 w 1309688"/>
              <a:gd name="connsiteY7" fmla="*/ 127991 h 1860550"/>
              <a:gd name="connsiteX8" fmla="*/ 894350 w 1309688"/>
              <a:gd name="connsiteY8" fmla="*/ 179438 h 1860550"/>
              <a:gd name="connsiteX9" fmla="*/ 897835 w 1309688"/>
              <a:gd name="connsiteY9" fmla="*/ 171073 h 1860550"/>
              <a:gd name="connsiteX10" fmla="*/ 898316 w 1309688"/>
              <a:gd name="connsiteY10" fmla="*/ 160071 h 1860550"/>
              <a:gd name="connsiteX11" fmla="*/ 883776 w 1309688"/>
              <a:gd name="connsiteY11" fmla="*/ 203659 h 1860550"/>
              <a:gd name="connsiteX12" fmla="*/ 886142 w 1309688"/>
              <a:gd name="connsiteY12" fmla="*/ 199140 h 1860550"/>
              <a:gd name="connsiteX13" fmla="*/ 888430 w 1309688"/>
              <a:gd name="connsiteY13" fmla="*/ 193648 h 1860550"/>
              <a:gd name="connsiteX14" fmla="*/ 877920 w 1309688"/>
              <a:gd name="connsiteY14" fmla="*/ 288098 h 1860550"/>
              <a:gd name="connsiteX15" fmla="*/ 882220 w 1309688"/>
              <a:gd name="connsiteY15" fmla="*/ 289585 h 1860550"/>
              <a:gd name="connsiteX16" fmla="*/ 887553 w 1309688"/>
              <a:gd name="connsiteY16" fmla="*/ 290379 h 1860550"/>
              <a:gd name="connsiteX17" fmla="*/ 857591 w 1309688"/>
              <a:gd name="connsiteY17" fmla="*/ 252660 h 1860550"/>
              <a:gd name="connsiteX18" fmla="*/ 862376 w 1309688"/>
              <a:gd name="connsiteY18" fmla="*/ 243905 h 1860550"/>
              <a:gd name="connsiteX19" fmla="*/ 858498 w 1309688"/>
              <a:gd name="connsiteY19" fmla="*/ 250607 h 1860550"/>
              <a:gd name="connsiteX20" fmla="*/ 854962 w 1309688"/>
              <a:gd name="connsiteY20" fmla="*/ 274644 h 1860550"/>
              <a:gd name="connsiteX21" fmla="*/ 860385 w 1309688"/>
              <a:gd name="connsiteY21" fmla="*/ 282037 h 1860550"/>
              <a:gd name="connsiteX22" fmla="*/ 862028 w 1309688"/>
              <a:gd name="connsiteY22" fmla="*/ 282605 h 1860550"/>
              <a:gd name="connsiteX23" fmla="*/ 834090 w 1309688"/>
              <a:gd name="connsiteY23" fmla="*/ 58096 h 1860550"/>
              <a:gd name="connsiteX24" fmla="*/ 853720 w 1309688"/>
              <a:gd name="connsiteY24" fmla="*/ 66228 h 1860550"/>
              <a:gd name="connsiteX25" fmla="*/ 877005 w 1309688"/>
              <a:gd name="connsiteY25" fmla="*/ 82362 h 1860550"/>
              <a:gd name="connsiteX26" fmla="*/ 890438 w 1309688"/>
              <a:gd name="connsiteY26" fmla="*/ 98550 h 1860550"/>
              <a:gd name="connsiteX27" fmla="*/ 890301 w 1309688"/>
              <a:gd name="connsiteY27" fmla="*/ 98115 h 1860550"/>
              <a:gd name="connsiteX28" fmla="*/ 852318 w 1309688"/>
              <a:gd name="connsiteY28" fmla="*/ 64152 h 1860550"/>
              <a:gd name="connsiteX29" fmla="*/ 447737 w 1309688"/>
              <a:gd name="connsiteY29" fmla="*/ 281216 h 1860550"/>
              <a:gd name="connsiteX30" fmla="*/ 451178 w 1309688"/>
              <a:gd name="connsiteY30" fmla="*/ 280336 h 1860550"/>
              <a:gd name="connsiteX31" fmla="*/ 453273 w 1309688"/>
              <a:gd name="connsiteY31" fmla="*/ 277254 h 1860550"/>
              <a:gd name="connsiteX32" fmla="*/ 398607 w 1309688"/>
              <a:gd name="connsiteY32" fmla="*/ 293138 h 1860550"/>
              <a:gd name="connsiteX33" fmla="*/ 400336 w 1309688"/>
              <a:gd name="connsiteY33" fmla="*/ 293138 h 1860550"/>
              <a:gd name="connsiteX34" fmla="*/ 401119 w 1309688"/>
              <a:gd name="connsiteY34" fmla="*/ 293138 h 1860550"/>
              <a:gd name="connsiteX35" fmla="*/ 402300 w 1309688"/>
              <a:gd name="connsiteY35" fmla="*/ 292836 h 1860550"/>
              <a:gd name="connsiteX36" fmla="*/ 0 w 1309688"/>
              <a:gd name="connsiteY36" fmla="*/ 1601065 h 1860550"/>
              <a:gd name="connsiteX37" fmla="*/ 0 w 1309688"/>
              <a:gd name="connsiteY37" fmla="*/ 1600235 h 1860550"/>
              <a:gd name="connsiteX38" fmla="*/ 0 w 1309688"/>
              <a:gd name="connsiteY38" fmla="*/ 1594094 h 1860550"/>
              <a:gd name="connsiteX39" fmla="*/ 0 w 1309688"/>
              <a:gd name="connsiteY39" fmla="*/ 1587283 h 1860550"/>
              <a:gd name="connsiteX40" fmla="*/ 0 w 1309688"/>
              <a:gd name="connsiteY40" fmla="*/ 1579511 h 1860550"/>
              <a:gd name="connsiteX41" fmla="*/ 0 w 1309688"/>
              <a:gd name="connsiteY41" fmla="*/ 1551113 h 1860550"/>
              <a:gd name="connsiteX42" fmla="*/ 0 w 1309688"/>
              <a:gd name="connsiteY42" fmla="*/ 1550416 h 1860550"/>
              <a:gd name="connsiteX43" fmla="*/ 0 w 1309688"/>
              <a:gd name="connsiteY43" fmla="*/ 1504293 h 1860550"/>
              <a:gd name="connsiteX44" fmla="*/ 0 w 1309688"/>
              <a:gd name="connsiteY44" fmla="*/ 1497182 h 1860550"/>
              <a:gd name="connsiteX45" fmla="*/ 0 w 1309688"/>
              <a:gd name="connsiteY45" fmla="*/ 1434448 h 1860550"/>
              <a:gd name="connsiteX46" fmla="*/ 0 w 1309688"/>
              <a:gd name="connsiteY46" fmla="*/ 1434297 h 1860550"/>
              <a:gd name="connsiteX47" fmla="*/ 0 w 1309688"/>
              <a:gd name="connsiteY47" fmla="*/ 1336971 h 1860550"/>
              <a:gd name="connsiteX48" fmla="*/ 0 w 1309688"/>
              <a:gd name="connsiteY48" fmla="*/ 1306444 h 1860550"/>
              <a:gd name="connsiteX49" fmla="*/ 0 w 1309688"/>
              <a:gd name="connsiteY49" fmla="*/ 1254910 h 1860550"/>
              <a:gd name="connsiteX50" fmla="*/ 0 w 1309688"/>
              <a:gd name="connsiteY50" fmla="*/ 1220596 h 1860550"/>
              <a:gd name="connsiteX51" fmla="*/ 0 w 1309688"/>
              <a:gd name="connsiteY51" fmla="*/ 1207259 h 1860550"/>
              <a:gd name="connsiteX52" fmla="*/ 10585 w 1309688"/>
              <a:gd name="connsiteY52" fmla="*/ 1152349 h 1860550"/>
              <a:gd name="connsiteX53" fmla="*/ 15462 w 1309688"/>
              <a:gd name="connsiteY53" fmla="*/ 1148930 h 1860550"/>
              <a:gd name="connsiteX54" fmla="*/ 16919 w 1309688"/>
              <a:gd name="connsiteY54" fmla="*/ 1146677 h 1860550"/>
              <a:gd name="connsiteX55" fmla="*/ 21850 w 1309688"/>
              <a:gd name="connsiteY55" fmla="*/ 1144452 h 1860550"/>
              <a:gd name="connsiteX56" fmla="*/ 25090 w 1309688"/>
              <a:gd name="connsiteY56" fmla="*/ 1142180 h 1860550"/>
              <a:gd name="connsiteX57" fmla="*/ 260934 w 1309688"/>
              <a:gd name="connsiteY57" fmla="*/ 946944 h 1860550"/>
              <a:gd name="connsiteX58" fmla="*/ 241534 w 1309688"/>
              <a:gd name="connsiteY58" fmla="*/ 779282 h 1860550"/>
              <a:gd name="connsiteX59" fmla="*/ 229182 w 1309688"/>
              <a:gd name="connsiteY59" fmla="*/ 749375 h 1860550"/>
              <a:gd name="connsiteX60" fmla="*/ 219346 w 1309688"/>
              <a:gd name="connsiteY60" fmla="*/ 736812 h 1860550"/>
              <a:gd name="connsiteX61" fmla="*/ 196940 w 1309688"/>
              <a:gd name="connsiteY61" fmla="*/ 711814 h 1860550"/>
              <a:gd name="connsiteX62" fmla="*/ 178572 w 1309688"/>
              <a:gd name="connsiteY62" fmla="*/ 704390 h 1860550"/>
              <a:gd name="connsiteX63" fmla="*/ 160021 w 1309688"/>
              <a:gd name="connsiteY63" fmla="*/ 699839 h 1860550"/>
              <a:gd name="connsiteX64" fmla="*/ 129190 w 1309688"/>
              <a:gd name="connsiteY64" fmla="*/ 703455 h 1860550"/>
              <a:gd name="connsiteX65" fmla="*/ 115704 w 1309688"/>
              <a:gd name="connsiteY65" fmla="*/ 706385 h 1860550"/>
              <a:gd name="connsiteX66" fmla="*/ 78128 w 1309688"/>
              <a:gd name="connsiteY66" fmla="*/ 723581 h 1860550"/>
              <a:gd name="connsiteX67" fmla="*/ 44594 w 1309688"/>
              <a:gd name="connsiteY67" fmla="*/ 743527 h 1860550"/>
              <a:gd name="connsiteX68" fmla="*/ 36704 w 1309688"/>
              <a:gd name="connsiteY68" fmla="*/ 746472 h 1860550"/>
              <a:gd name="connsiteX69" fmla="*/ 25090 w 1309688"/>
              <a:gd name="connsiteY69" fmla="*/ 751707 h 1860550"/>
              <a:gd name="connsiteX70" fmla="*/ 24252 w 1309688"/>
              <a:gd name="connsiteY70" fmla="*/ 751120 h 1860550"/>
              <a:gd name="connsiteX71" fmla="*/ 22591 w 1309688"/>
              <a:gd name="connsiteY71" fmla="*/ 751740 h 1860550"/>
              <a:gd name="connsiteX72" fmla="*/ 18899 w 1309688"/>
              <a:gd name="connsiteY72" fmla="*/ 747367 h 1860550"/>
              <a:gd name="connsiteX73" fmla="*/ 10585 w 1309688"/>
              <a:gd name="connsiteY73" fmla="*/ 741539 h 1860550"/>
              <a:gd name="connsiteX74" fmla="*/ 8377 w 1309688"/>
              <a:gd name="connsiteY74" fmla="*/ 734908 h 1860550"/>
              <a:gd name="connsiteX75" fmla="*/ 7530 w 1309688"/>
              <a:gd name="connsiteY75" fmla="*/ 733906 h 1860550"/>
              <a:gd name="connsiteX76" fmla="*/ 6225 w 1309688"/>
              <a:gd name="connsiteY76" fmla="*/ 728447 h 1860550"/>
              <a:gd name="connsiteX77" fmla="*/ 3136 w 1309688"/>
              <a:gd name="connsiteY77" fmla="*/ 719168 h 1860550"/>
              <a:gd name="connsiteX78" fmla="*/ 2217 w 1309688"/>
              <a:gd name="connsiteY78" fmla="*/ 711677 h 1860550"/>
              <a:gd name="connsiteX79" fmla="*/ 2118 w 1309688"/>
              <a:gd name="connsiteY79" fmla="*/ 711261 h 1860550"/>
              <a:gd name="connsiteX80" fmla="*/ 2070 w 1309688"/>
              <a:gd name="connsiteY80" fmla="*/ 710474 h 1860550"/>
              <a:gd name="connsiteX81" fmla="*/ 392 w 1309688"/>
              <a:gd name="connsiteY81" fmla="*/ 696797 h 1860550"/>
              <a:gd name="connsiteX82" fmla="*/ 0 w 1309688"/>
              <a:gd name="connsiteY82" fmla="*/ 686628 h 1860550"/>
              <a:gd name="connsiteX83" fmla="*/ 0 w 1309688"/>
              <a:gd name="connsiteY83" fmla="*/ 680488 h 1860550"/>
              <a:gd name="connsiteX84" fmla="*/ 0 w 1309688"/>
              <a:gd name="connsiteY84" fmla="*/ 676649 h 1860550"/>
              <a:gd name="connsiteX85" fmla="*/ 0 w 1309688"/>
              <a:gd name="connsiteY85" fmla="*/ 665905 h 1860550"/>
              <a:gd name="connsiteX86" fmla="*/ 0 w 1309688"/>
              <a:gd name="connsiteY86" fmla="*/ 649414 h 1860550"/>
              <a:gd name="connsiteX87" fmla="*/ 0 w 1309688"/>
              <a:gd name="connsiteY87" fmla="*/ 637506 h 1860550"/>
              <a:gd name="connsiteX88" fmla="*/ 0 w 1309688"/>
              <a:gd name="connsiteY88" fmla="*/ 600971 h 1860550"/>
              <a:gd name="connsiteX89" fmla="*/ 0 w 1309688"/>
              <a:gd name="connsiteY89" fmla="*/ 590687 h 1860550"/>
              <a:gd name="connsiteX90" fmla="*/ 0 w 1309688"/>
              <a:gd name="connsiteY90" fmla="*/ 538978 h 1860550"/>
              <a:gd name="connsiteX91" fmla="*/ 0 w 1309688"/>
              <a:gd name="connsiteY91" fmla="*/ 520842 h 1860550"/>
              <a:gd name="connsiteX92" fmla="*/ 0 w 1309688"/>
              <a:gd name="connsiteY92" fmla="*/ 471088 h 1860550"/>
              <a:gd name="connsiteX93" fmla="*/ 0 w 1309688"/>
              <a:gd name="connsiteY93" fmla="*/ 423365 h 1860550"/>
              <a:gd name="connsiteX94" fmla="*/ 0 w 1309688"/>
              <a:gd name="connsiteY94" fmla="*/ 404959 h 1860550"/>
              <a:gd name="connsiteX95" fmla="*/ 0 w 1309688"/>
              <a:gd name="connsiteY95" fmla="*/ 348245 h 1860550"/>
              <a:gd name="connsiteX96" fmla="*/ 0 w 1309688"/>
              <a:gd name="connsiteY96" fmla="*/ 308602 h 1860550"/>
              <a:gd name="connsiteX97" fmla="*/ 0 w 1309688"/>
              <a:gd name="connsiteY97" fmla="*/ 293687 h 1860550"/>
              <a:gd name="connsiteX98" fmla="*/ 0 w 1309688"/>
              <a:gd name="connsiteY98" fmla="*/ 293652 h 1860550"/>
              <a:gd name="connsiteX99" fmla="*/ 42 w 1309688"/>
              <a:gd name="connsiteY99" fmla="*/ 293652 h 1860550"/>
              <a:gd name="connsiteX100" fmla="*/ 327 w 1309688"/>
              <a:gd name="connsiteY100" fmla="*/ 293414 h 1860550"/>
              <a:gd name="connsiteX101" fmla="*/ 0 w 1309688"/>
              <a:gd name="connsiteY101" fmla="*/ 293138 h 1860550"/>
              <a:gd name="connsiteX102" fmla="*/ 658 w 1309688"/>
              <a:gd name="connsiteY102" fmla="*/ 293138 h 1860550"/>
              <a:gd name="connsiteX103" fmla="*/ 18880 w 1309688"/>
              <a:gd name="connsiteY103" fmla="*/ 277913 h 1860550"/>
              <a:gd name="connsiteX104" fmla="*/ 32658 w 1309688"/>
              <a:gd name="connsiteY104" fmla="*/ 266402 h 1860550"/>
              <a:gd name="connsiteX105" fmla="*/ 384350 w 1309688"/>
              <a:gd name="connsiteY105" fmla="*/ 266402 h 1860550"/>
              <a:gd name="connsiteX106" fmla="*/ 452176 w 1309688"/>
              <a:gd name="connsiteY106" fmla="*/ 253999 h 1860550"/>
              <a:gd name="connsiteX107" fmla="*/ 457200 w 1309688"/>
              <a:gd name="connsiteY107" fmla="*/ 268882 h 1860550"/>
              <a:gd name="connsiteX108" fmla="*/ 454098 w 1309688"/>
              <a:gd name="connsiteY108" fmla="*/ 276042 h 1860550"/>
              <a:gd name="connsiteX109" fmla="*/ 459143 w 1309688"/>
              <a:gd name="connsiteY109" fmla="*/ 268622 h 1860550"/>
              <a:gd name="connsiteX110" fmla="*/ 654844 w 1309688"/>
              <a:gd name="connsiteY110" fmla="*/ 33337 h 1860550"/>
              <a:gd name="connsiteX111" fmla="*/ 777789 w 1309688"/>
              <a:gd name="connsiteY111" fmla="*/ 42317 h 1860550"/>
              <a:gd name="connsiteX112" fmla="*/ 809462 w 1309688"/>
              <a:gd name="connsiteY112" fmla="*/ 49914 h 1860550"/>
              <a:gd name="connsiteX113" fmla="*/ 789849 w 1309688"/>
              <a:gd name="connsiteY113" fmla="*/ 43397 h 1860550"/>
              <a:gd name="connsiteX114" fmla="*/ 651728 w 1309688"/>
              <a:gd name="connsiteY114" fmla="*/ 30189 h 1860550"/>
              <a:gd name="connsiteX115" fmla="*/ 420688 w 1309688"/>
              <a:gd name="connsiteY115" fmla="*/ 90568 h 1860550"/>
              <a:gd name="connsiteX116" fmla="*/ 654239 w 1309688"/>
              <a:gd name="connsiteY116" fmla="*/ 0 h 1860550"/>
              <a:gd name="connsiteX117" fmla="*/ 902858 w 1309688"/>
              <a:gd name="connsiteY117" fmla="*/ 70442 h 1860550"/>
              <a:gd name="connsiteX118" fmla="*/ 910392 w 1309688"/>
              <a:gd name="connsiteY118" fmla="*/ 176105 h 1860550"/>
              <a:gd name="connsiteX119" fmla="*/ 897835 w 1309688"/>
              <a:gd name="connsiteY119" fmla="*/ 244031 h 1860550"/>
              <a:gd name="connsiteX120" fmla="*/ 990753 w 1309688"/>
              <a:gd name="connsiteY120" fmla="*/ 266673 h 1860550"/>
              <a:gd name="connsiteX121" fmla="*/ 1282064 w 1309688"/>
              <a:gd name="connsiteY121" fmla="*/ 266673 h 1860550"/>
              <a:gd name="connsiteX122" fmla="*/ 1308995 w 1309688"/>
              <a:gd name="connsiteY122" fmla="*/ 293652 h 1860550"/>
              <a:gd name="connsiteX123" fmla="*/ 1309688 w 1309688"/>
              <a:gd name="connsiteY123" fmla="*/ 293652 h 1860550"/>
              <a:gd name="connsiteX124" fmla="*/ 1309688 w 1309688"/>
              <a:gd name="connsiteY124" fmla="*/ 294347 h 1860550"/>
              <a:gd name="connsiteX125" fmla="*/ 1309688 w 1309688"/>
              <a:gd name="connsiteY125" fmla="*/ 299793 h 1860550"/>
              <a:gd name="connsiteX126" fmla="*/ 1309688 w 1309688"/>
              <a:gd name="connsiteY126" fmla="*/ 686628 h 1860550"/>
              <a:gd name="connsiteX127" fmla="*/ 1305298 w 1309688"/>
              <a:gd name="connsiteY127" fmla="*/ 719168 h 1860550"/>
              <a:gd name="connsiteX128" fmla="*/ 1299813 w 1309688"/>
              <a:gd name="connsiteY128" fmla="*/ 733930 h 1860550"/>
              <a:gd name="connsiteX129" fmla="*/ 1300163 w 1309688"/>
              <a:gd name="connsiteY129" fmla="*/ 733995 h 1860550"/>
              <a:gd name="connsiteX130" fmla="*/ 1295154 w 1309688"/>
              <a:gd name="connsiteY130" fmla="*/ 746410 h 1860550"/>
              <a:gd name="connsiteX131" fmla="*/ 1282630 w 1309688"/>
              <a:gd name="connsiteY131" fmla="*/ 751376 h 1860550"/>
              <a:gd name="connsiteX132" fmla="*/ 1282597 w 1309688"/>
              <a:gd name="connsiteY132" fmla="*/ 751361 h 1860550"/>
              <a:gd name="connsiteX133" fmla="*/ 1282090 w 1309688"/>
              <a:gd name="connsiteY133" fmla="*/ 751707 h 1860550"/>
              <a:gd name="connsiteX134" fmla="*/ 1156013 w 1309688"/>
              <a:gd name="connsiteY134" fmla="*/ 700082 h 1860550"/>
              <a:gd name="connsiteX135" fmla="*/ 1117229 w 1309688"/>
              <a:gd name="connsiteY135" fmla="*/ 709954 h 1860550"/>
              <a:gd name="connsiteX136" fmla="*/ 1115616 w 1309688"/>
              <a:gd name="connsiteY136" fmla="*/ 710667 h 1860550"/>
              <a:gd name="connsiteX137" fmla="*/ 1093717 w 1309688"/>
              <a:gd name="connsiteY137" fmla="*/ 735110 h 1860550"/>
              <a:gd name="connsiteX138" fmla="*/ 1080297 w 1309688"/>
              <a:gd name="connsiteY138" fmla="*/ 751880 h 1860550"/>
              <a:gd name="connsiteX139" fmla="*/ 1068137 w 1309688"/>
              <a:gd name="connsiteY139" fmla="*/ 781141 h 1860550"/>
              <a:gd name="connsiteX140" fmla="*/ 1048754 w 1309688"/>
              <a:gd name="connsiteY140" fmla="*/ 946944 h 1860550"/>
              <a:gd name="connsiteX141" fmla="*/ 1282090 w 1309688"/>
              <a:gd name="connsiteY141" fmla="*/ 1142180 h 1860550"/>
              <a:gd name="connsiteX142" fmla="*/ 1309688 w 1309688"/>
              <a:gd name="connsiteY142" fmla="*/ 1207259 h 1860550"/>
              <a:gd name="connsiteX143" fmla="*/ 1309688 w 1309688"/>
              <a:gd name="connsiteY143" fmla="*/ 1600235 h 1860550"/>
              <a:gd name="connsiteX144" fmla="*/ 915778 w 1309688"/>
              <a:gd name="connsiteY144" fmla="*/ 1600235 h 1860550"/>
              <a:gd name="connsiteX145" fmla="*/ 850545 w 1309688"/>
              <a:gd name="connsiteY145" fmla="*/ 1625265 h 1860550"/>
              <a:gd name="connsiteX146" fmla="*/ 654844 w 1309688"/>
              <a:gd name="connsiteY146" fmla="*/ 1860550 h 1860550"/>
              <a:gd name="connsiteX147" fmla="*/ 415878 w 1309688"/>
              <a:gd name="connsiteY147" fmla="*/ 1711811 h 1860550"/>
              <a:gd name="connsiteX148" fmla="*/ 431305 w 1309688"/>
              <a:gd name="connsiteY148" fmla="*/ 1678630 h 1860550"/>
              <a:gd name="connsiteX149" fmla="*/ 428625 w 1309688"/>
              <a:gd name="connsiteY149" fmla="*/ 1681163 h 1860550"/>
              <a:gd name="connsiteX150" fmla="*/ 458704 w 1309688"/>
              <a:gd name="connsiteY150" fmla="*/ 1626095 h 1860550"/>
              <a:gd name="connsiteX151" fmla="*/ 453075 w 1309688"/>
              <a:gd name="connsiteY151" fmla="*/ 1616969 h 1860550"/>
              <a:gd name="connsiteX152" fmla="*/ 451355 w 1309688"/>
              <a:gd name="connsiteY152" fmla="*/ 1614618 h 1860550"/>
              <a:gd name="connsiteX153" fmla="*/ 434891 w 1309688"/>
              <a:gd name="connsiteY153" fmla="*/ 1607009 h 1860550"/>
              <a:gd name="connsiteX154" fmla="*/ 396039 w 1309688"/>
              <a:gd name="connsiteY154" fmla="*/ 1601065 h 1860550"/>
              <a:gd name="connsiteX155" fmla="*/ 0 w 1309688"/>
              <a:gd name="connsiteY155" fmla="*/ 1601065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09688" h="1860550">
                <a:moveTo>
                  <a:pt x="902104" y="292548"/>
                </a:moveTo>
                <a:lnTo>
                  <a:pt x="904527" y="292909"/>
                </a:lnTo>
                <a:cubicBezTo>
                  <a:pt x="910760" y="293496"/>
                  <a:pt x="915151" y="293652"/>
                  <a:pt x="915778" y="293652"/>
                </a:cubicBezTo>
                <a:cubicBezTo>
                  <a:pt x="915778" y="293652"/>
                  <a:pt x="915778" y="293652"/>
                  <a:pt x="916547" y="293652"/>
                </a:cubicBezTo>
                <a:lnTo>
                  <a:pt x="921564" y="293652"/>
                </a:lnTo>
                <a:close/>
                <a:moveTo>
                  <a:pt x="896338" y="117266"/>
                </a:moveTo>
                <a:lnTo>
                  <a:pt x="899623" y="130170"/>
                </a:lnTo>
                <a:lnTo>
                  <a:pt x="899719" y="127991"/>
                </a:lnTo>
                <a:close/>
                <a:moveTo>
                  <a:pt x="894350" y="179438"/>
                </a:moveTo>
                <a:lnTo>
                  <a:pt x="897835" y="171073"/>
                </a:lnTo>
                <a:lnTo>
                  <a:pt x="898316" y="160071"/>
                </a:lnTo>
                <a:close/>
                <a:moveTo>
                  <a:pt x="883776" y="203659"/>
                </a:moveTo>
                <a:lnTo>
                  <a:pt x="886142" y="199140"/>
                </a:lnTo>
                <a:lnTo>
                  <a:pt x="888430" y="193648"/>
                </a:lnTo>
                <a:close/>
                <a:moveTo>
                  <a:pt x="877920" y="288098"/>
                </a:moveTo>
                <a:lnTo>
                  <a:pt x="882220" y="289585"/>
                </a:lnTo>
                <a:lnTo>
                  <a:pt x="887553" y="290379"/>
                </a:lnTo>
                <a:close/>
                <a:moveTo>
                  <a:pt x="857591" y="252660"/>
                </a:moveTo>
                <a:lnTo>
                  <a:pt x="862376" y="243905"/>
                </a:lnTo>
                <a:lnTo>
                  <a:pt x="858498" y="250607"/>
                </a:lnTo>
                <a:close/>
                <a:moveTo>
                  <a:pt x="854962" y="274644"/>
                </a:moveTo>
                <a:lnTo>
                  <a:pt x="860385" y="282037"/>
                </a:lnTo>
                <a:lnTo>
                  <a:pt x="862028" y="282605"/>
                </a:lnTo>
                <a:close/>
                <a:moveTo>
                  <a:pt x="834090" y="58096"/>
                </a:moveTo>
                <a:lnTo>
                  <a:pt x="853720" y="66228"/>
                </a:lnTo>
                <a:cubicBezTo>
                  <a:pt x="862982" y="71205"/>
                  <a:pt x="870678" y="76614"/>
                  <a:pt x="877005" y="82362"/>
                </a:cubicBezTo>
                <a:lnTo>
                  <a:pt x="890438" y="98550"/>
                </a:lnTo>
                <a:lnTo>
                  <a:pt x="890301" y="98115"/>
                </a:lnTo>
                <a:cubicBezTo>
                  <a:pt x="883395" y="84278"/>
                  <a:pt x="869897" y="73115"/>
                  <a:pt x="852318" y="64152"/>
                </a:cubicBezTo>
                <a:close/>
                <a:moveTo>
                  <a:pt x="447737" y="281216"/>
                </a:moveTo>
                <a:lnTo>
                  <a:pt x="451178" y="280336"/>
                </a:lnTo>
                <a:lnTo>
                  <a:pt x="453273" y="277254"/>
                </a:lnTo>
                <a:close/>
                <a:moveTo>
                  <a:pt x="398607" y="293138"/>
                </a:moveTo>
                <a:lnTo>
                  <a:pt x="400336" y="293138"/>
                </a:lnTo>
                <a:cubicBezTo>
                  <a:pt x="401119" y="293138"/>
                  <a:pt x="401119" y="293138"/>
                  <a:pt x="401119" y="293138"/>
                </a:cubicBezTo>
                <a:lnTo>
                  <a:pt x="402300" y="292836"/>
                </a:lnTo>
                <a:close/>
                <a:moveTo>
                  <a:pt x="0" y="1601065"/>
                </a:moveTo>
                <a:lnTo>
                  <a:pt x="0" y="1600235"/>
                </a:lnTo>
                <a:cubicBezTo>
                  <a:pt x="0" y="1600235"/>
                  <a:pt x="0" y="1600235"/>
                  <a:pt x="0" y="1594094"/>
                </a:cubicBezTo>
                <a:lnTo>
                  <a:pt x="0" y="1587283"/>
                </a:lnTo>
                <a:lnTo>
                  <a:pt x="0" y="1579511"/>
                </a:lnTo>
                <a:cubicBezTo>
                  <a:pt x="0" y="1572604"/>
                  <a:pt x="0" y="1563393"/>
                  <a:pt x="0" y="1551113"/>
                </a:cubicBezTo>
                <a:lnTo>
                  <a:pt x="0" y="1550416"/>
                </a:lnTo>
                <a:lnTo>
                  <a:pt x="0" y="1504293"/>
                </a:lnTo>
                <a:lnTo>
                  <a:pt x="0" y="1497182"/>
                </a:lnTo>
                <a:lnTo>
                  <a:pt x="0" y="1434448"/>
                </a:lnTo>
                <a:lnTo>
                  <a:pt x="0" y="1434297"/>
                </a:lnTo>
                <a:lnTo>
                  <a:pt x="0" y="1336971"/>
                </a:lnTo>
                <a:lnTo>
                  <a:pt x="0" y="1306444"/>
                </a:lnTo>
                <a:lnTo>
                  <a:pt x="0" y="1254910"/>
                </a:lnTo>
                <a:lnTo>
                  <a:pt x="0" y="1220596"/>
                </a:lnTo>
                <a:lnTo>
                  <a:pt x="0" y="1207259"/>
                </a:lnTo>
                <a:cubicBezTo>
                  <a:pt x="0" y="1207259"/>
                  <a:pt x="0" y="1170652"/>
                  <a:pt x="10585" y="1152349"/>
                </a:cubicBezTo>
                <a:lnTo>
                  <a:pt x="15462" y="1148930"/>
                </a:lnTo>
                <a:lnTo>
                  <a:pt x="16919" y="1146677"/>
                </a:lnTo>
                <a:lnTo>
                  <a:pt x="21850" y="1144452"/>
                </a:lnTo>
                <a:lnTo>
                  <a:pt x="25090" y="1142180"/>
                </a:lnTo>
                <a:cubicBezTo>
                  <a:pt x="52688" y="1142180"/>
                  <a:pt x="260934" y="1347429"/>
                  <a:pt x="260934" y="946944"/>
                </a:cubicBezTo>
                <a:cubicBezTo>
                  <a:pt x="260934" y="871383"/>
                  <a:pt x="253613" y="817295"/>
                  <a:pt x="241534" y="779282"/>
                </a:cubicBezTo>
                <a:lnTo>
                  <a:pt x="229182" y="749375"/>
                </a:lnTo>
                <a:lnTo>
                  <a:pt x="219346" y="736812"/>
                </a:lnTo>
                <a:lnTo>
                  <a:pt x="196940" y="711814"/>
                </a:lnTo>
                <a:lnTo>
                  <a:pt x="178572" y="704390"/>
                </a:lnTo>
                <a:lnTo>
                  <a:pt x="160021" y="699839"/>
                </a:lnTo>
                <a:lnTo>
                  <a:pt x="129190" y="703455"/>
                </a:lnTo>
                <a:lnTo>
                  <a:pt x="115704" y="706385"/>
                </a:lnTo>
                <a:lnTo>
                  <a:pt x="78128" y="723581"/>
                </a:lnTo>
                <a:cubicBezTo>
                  <a:pt x="65421" y="730777"/>
                  <a:pt x="54047" y="738130"/>
                  <a:pt x="44594" y="743527"/>
                </a:cubicBezTo>
                <a:lnTo>
                  <a:pt x="36704" y="746472"/>
                </a:lnTo>
                <a:lnTo>
                  <a:pt x="25090" y="751707"/>
                </a:lnTo>
                <a:lnTo>
                  <a:pt x="24252" y="751120"/>
                </a:lnTo>
                <a:lnTo>
                  <a:pt x="22591" y="751740"/>
                </a:lnTo>
                <a:lnTo>
                  <a:pt x="18899" y="747367"/>
                </a:lnTo>
                <a:lnTo>
                  <a:pt x="10585" y="741539"/>
                </a:lnTo>
                <a:lnTo>
                  <a:pt x="8377" y="734908"/>
                </a:lnTo>
                <a:lnTo>
                  <a:pt x="7530" y="733906"/>
                </a:lnTo>
                <a:lnTo>
                  <a:pt x="6225" y="728447"/>
                </a:lnTo>
                <a:lnTo>
                  <a:pt x="3136" y="719168"/>
                </a:lnTo>
                <a:lnTo>
                  <a:pt x="2217" y="711677"/>
                </a:lnTo>
                <a:lnTo>
                  <a:pt x="2118" y="711261"/>
                </a:lnTo>
                <a:lnTo>
                  <a:pt x="2070" y="710474"/>
                </a:lnTo>
                <a:lnTo>
                  <a:pt x="392" y="696797"/>
                </a:lnTo>
                <a:cubicBezTo>
                  <a:pt x="0" y="690696"/>
                  <a:pt x="0" y="686628"/>
                  <a:pt x="0" y="686628"/>
                </a:cubicBezTo>
                <a:cubicBezTo>
                  <a:pt x="0" y="686628"/>
                  <a:pt x="0" y="686628"/>
                  <a:pt x="0" y="680488"/>
                </a:cubicBezTo>
                <a:lnTo>
                  <a:pt x="0" y="676649"/>
                </a:lnTo>
                <a:lnTo>
                  <a:pt x="0" y="665905"/>
                </a:lnTo>
                <a:lnTo>
                  <a:pt x="0" y="649414"/>
                </a:lnTo>
                <a:lnTo>
                  <a:pt x="0" y="637506"/>
                </a:lnTo>
                <a:lnTo>
                  <a:pt x="0" y="600971"/>
                </a:lnTo>
                <a:lnTo>
                  <a:pt x="0" y="590687"/>
                </a:lnTo>
                <a:lnTo>
                  <a:pt x="0" y="538978"/>
                </a:lnTo>
                <a:lnTo>
                  <a:pt x="0" y="520842"/>
                </a:lnTo>
                <a:lnTo>
                  <a:pt x="0" y="471088"/>
                </a:lnTo>
                <a:lnTo>
                  <a:pt x="0" y="423365"/>
                </a:lnTo>
                <a:lnTo>
                  <a:pt x="0" y="404959"/>
                </a:lnTo>
                <a:lnTo>
                  <a:pt x="0" y="348245"/>
                </a:lnTo>
                <a:lnTo>
                  <a:pt x="0" y="308602"/>
                </a:lnTo>
                <a:lnTo>
                  <a:pt x="0" y="293687"/>
                </a:lnTo>
                <a:lnTo>
                  <a:pt x="0" y="293652"/>
                </a:lnTo>
                <a:lnTo>
                  <a:pt x="42" y="293652"/>
                </a:lnTo>
                <a:lnTo>
                  <a:pt x="327" y="293414"/>
                </a:lnTo>
                <a:lnTo>
                  <a:pt x="0" y="293138"/>
                </a:lnTo>
                <a:lnTo>
                  <a:pt x="658" y="293138"/>
                </a:lnTo>
                <a:lnTo>
                  <a:pt x="18880" y="277913"/>
                </a:lnTo>
                <a:cubicBezTo>
                  <a:pt x="32658" y="266402"/>
                  <a:pt x="32658" y="266402"/>
                  <a:pt x="32658" y="266402"/>
                </a:cubicBezTo>
                <a:cubicBezTo>
                  <a:pt x="384350" y="266402"/>
                  <a:pt x="384350" y="266402"/>
                  <a:pt x="384350" y="266402"/>
                </a:cubicBezTo>
                <a:cubicBezTo>
                  <a:pt x="384350" y="266402"/>
                  <a:pt x="454688" y="268882"/>
                  <a:pt x="452176" y="253999"/>
                </a:cubicBezTo>
                <a:cubicBezTo>
                  <a:pt x="452176" y="253999"/>
                  <a:pt x="457200" y="263921"/>
                  <a:pt x="457200" y="268882"/>
                </a:cubicBezTo>
                <a:lnTo>
                  <a:pt x="454098" y="276042"/>
                </a:lnTo>
                <a:lnTo>
                  <a:pt x="459143" y="268622"/>
                </a:lnTo>
                <a:cubicBezTo>
                  <a:pt x="459143" y="241088"/>
                  <a:pt x="255916" y="33337"/>
                  <a:pt x="654844" y="33337"/>
                </a:cubicBezTo>
                <a:cubicBezTo>
                  <a:pt x="704710" y="33337"/>
                  <a:pt x="745167" y="36583"/>
                  <a:pt x="777789" y="42317"/>
                </a:cubicBezTo>
                <a:lnTo>
                  <a:pt x="809462" y="49914"/>
                </a:lnTo>
                <a:lnTo>
                  <a:pt x="789849" y="43397"/>
                </a:lnTo>
                <a:cubicBezTo>
                  <a:pt x="743390" y="33334"/>
                  <a:pt x="690653" y="30189"/>
                  <a:pt x="651728" y="30189"/>
                </a:cubicBezTo>
                <a:cubicBezTo>
                  <a:pt x="571366" y="30189"/>
                  <a:pt x="465891" y="40252"/>
                  <a:pt x="420688" y="90568"/>
                </a:cubicBezTo>
                <a:cubicBezTo>
                  <a:pt x="425710" y="12579"/>
                  <a:pt x="578900" y="0"/>
                  <a:pt x="654239" y="0"/>
                </a:cubicBezTo>
                <a:cubicBezTo>
                  <a:pt x="729578" y="0"/>
                  <a:pt x="870211" y="12579"/>
                  <a:pt x="902858" y="70442"/>
                </a:cubicBezTo>
                <a:cubicBezTo>
                  <a:pt x="915414" y="85537"/>
                  <a:pt x="917925" y="128305"/>
                  <a:pt x="910392" y="176105"/>
                </a:cubicBezTo>
                <a:cubicBezTo>
                  <a:pt x="907880" y="193715"/>
                  <a:pt x="897835" y="239000"/>
                  <a:pt x="897835" y="244031"/>
                </a:cubicBezTo>
                <a:cubicBezTo>
                  <a:pt x="895324" y="269189"/>
                  <a:pt x="990753" y="266673"/>
                  <a:pt x="990753" y="266673"/>
                </a:cubicBezTo>
                <a:cubicBezTo>
                  <a:pt x="1282064" y="266673"/>
                  <a:pt x="1282064" y="266673"/>
                  <a:pt x="1282064" y="266673"/>
                </a:cubicBezTo>
                <a:lnTo>
                  <a:pt x="1308995" y="293652"/>
                </a:lnTo>
                <a:lnTo>
                  <a:pt x="1309688" y="293652"/>
                </a:lnTo>
                <a:lnTo>
                  <a:pt x="1309688" y="294347"/>
                </a:lnTo>
                <a:lnTo>
                  <a:pt x="1309688" y="299793"/>
                </a:lnTo>
                <a:cubicBezTo>
                  <a:pt x="1309688" y="318213"/>
                  <a:pt x="1309688" y="391896"/>
                  <a:pt x="1309688" y="686628"/>
                </a:cubicBezTo>
                <a:cubicBezTo>
                  <a:pt x="1309688" y="686628"/>
                  <a:pt x="1309061" y="702898"/>
                  <a:pt x="1305298" y="719168"/>
                </a:cubicBezTo>
                <a:lnTo>
                  <a:pt x="1299813" y="733930"/>
                </a:lnTo>
                <a:lnTo>
                  <a:pt x="1300163" y="733995"/>
                </a:lnTo>
                <a:cubicBezTo>
                  <a:pt x="1300163" y="736478"/>
                  <a:pt x="1297659" y="741444"/>
                  <a:pt x="1295154" y="746410"/>
                </a:cubicBezTo>
                <a:cubicBezTo>
                  <a:pt x="1292649" y="748893"/>
                  <a:pt x="1287640" y="751376"/>
                  <a:pt x="1282630" y="751376"/>
                </a:cubicBezTo>
                <a:lnTo>
                  <a:pt x="1282597" y="751361"/>
                </a:lnTo>
                <a:lnTo>
                  <a:pt x="1282090" y="751707"/>
                </a:lnTo>
                <a:cubicBezTo>
                  <a:pt x="1269545" y="751707"/>
                  <a:pt x="1211211" y="701020"/>
                  <a:pt x="1156013" y="700082"/>
                </a:cubicBezTo>
                <a:lnTo>
                  <a:pt x="1117229" y="709954"/>
                </a:lnTo>
                <a:lnTo>
                  <a:pt x="1115616" y="710667"/>
                </a:lnTo>
                <a:lnTo>
                  <a:pt x="1093717" y="735110"/>
                </a:lnTo>
                <a:lnTo>
                  <a:pt x="1080297" y="751880"/>
                </a:lnTo>
                <a:lnTo>
                  <a:pt x="1068137" y="781141"/>
                </a:lnTo>
                <a:cubicBezTo>
                  <a:pt x="1056075" y="818820"/>
                  <a:pt x="1048754" y="872322"/>
                  <a:pt x="1048754" y="946944"/>
                </a:cubicBezTo>
                <a:cubicBezTo>
                  <a:pt x="1048754" y="1344926"/>
                  <a:pt x="1257000" y="1142180"/>
                  <a:pt x="1282090" y="1142180"/>
                </a:cubicBezTo>
                <a:cubicBezTo>
                  <a:pt x="1309688" y="1142180"/>
                  <a:pt x="1309688" y="1207259"/>
                  <a:pt x="1309688" y="1207259"/>
                </a:cubicBezTo>
                <a:cubicBezTo>
                  <a:pt x="1309688" y="1207259"/>
                  <a:pt x="1309688" y="1207259"/>
                  <a:pt x="1309688" y="1600235"/>
                </a:cubicBezTo>
                <a:cubicBezTo>
                  <a:pt x="1309688" y="1600235"/>
                  <a:pt x="1309688" y="1600235"/>
                  <a:pt x="915778" y="1600235"/>
                </a:cubicBezTo>
                <a:cubicBezTo>
                  <a:pt x="915778" y="1600235"/>
                  <a:pt x="850545" y="1600235"/>
                  <a:pt x="850545" y="1625265"/>
                </a:cubicBezTo>
                <a:cubicBezTo>
                  <a:pt x="850545" y="1652799"/>
                  <a:pt x="1053772" y="1860550"/>
                  <a:pt x="654844" y="1860550"/>
                </a:cubicBezTo>
                <a:cubicBezTo>
                  <a:pt x="405514" y="1860550"/>
                  <a:pt x="391401" y="1779397"/>
                  <a:pt x="415878" y="1711811"/>
                </a:cubicBezTo>
                <a:lnTo>
                  <a:pt x="431305" y="1678630"/>
                </a:lnTo>
                <a:lnTo>
                  <a:pt x="428625" y="1681163"/>
                </a:lnTo>
                <a:cubicBezTo>
                  <a:pt x="443664" y="1651126"/>
                  <a:pt x="456197" y="1636108"/>
                  <a:pt x="458704" y="1626095"/>
                </a:cubicBezTo>
                <a:lnTo>
                  <a:pt x="453075" y="1616969"/>
                </a:lnTo>
                <a:lnTo>
                  <a:pt x="451355" y="1614618"/>
                </a:lnTo>
                <a:lnTo>
                  <a:pt x="434891" y="1607009"/>
                </a:lnTo>
                <a:cubicBezTo>
                  <a:pt x="421732" y="1602942"/>
                  <a:pt x="406066" y="1601065"/>
                  <a:pt x="396039" y="1601065"/>
                </a:cubicBezTo>
                <a:cubicBezTo>
                  <a:pt x="381000" y="1601065"/>
                  <a:pt x="0" y="1601065"/>
                  <a:pt x="0" y="1601065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37" name="Freeform 87"/>
          <p:cNvSpPr>
            <a:spLocks/>
          </p:cNvSpPr>
          <p:nvPr/>
        </p:nvSpPr>
        <p:spPr bwMode="auto">
          <a:xfrm rot="5400000">
            <a:off x="3422391" y="2704966"/>
            <a:ext cx="2208105" cy="1573159"/>
          </a:xfrm>
          <a:custGeom>
            <a:avLst/>
            <a:gdLst>
              <a:gd name="connsiteX0" fmla="*/ 1153491 w 1835151"/>
              <a:gd name="connsiteY0" fmla="*/ 156005 h 1307449"/>
              <a:gd name="connsiteX1" fmla="*/ 1159043 w 1835151"/>
              <a:gd name="connsiteY1" fmla="*/ 173164 h 1307449"/>
              <a:gd name="connsiteX2" fmla="*/ 1159030 w 1835151"/>
              <a:gd name="connsiteY2" fmla="*/ 187172 h 1307449"/>
              <a:gd name="connsiteX3" fmla="*/ 1161718 w 1835151"/>
              <a:gd name="connsiteY3" fmla="*/ 176451 h 1307449"/>
              <a:gd name="connsiteX4" fmla="*/ 1157965 w 1835151"/>
              <a:gd name="connsiteY4" fmla="*/ 161977 h 1307449"/>
              <a:gd name="connsiteX5" fmla="*/ 1114434 w 1835151"/>
              <a:gd name="connsiteY5" fmla="*/ 58108 h 1307449"/>
              <a:gd name="connsiteX6" fmla="*/ 1122268 w 1835151"/>
              <a:gd name="connsiteY6" fmla="*/ 74307 h 1307449"/>
              <a:gd name="connsiteX7" fmla="*/ 1127848 w 1835151"/>
              <a:gd name="connsiteY7" fmla="*/ 84264 h 1307449"/>
              <a:gd name="connsiteX8" fmla="*/ 1118383 w 1835151"/>
              <a:gd name="connsiteY8" fmla="*/ 61225 h 1307449"/>
              <a:gd name="connsiteX9" fmla="*/ 1117545 w 1835151"/>
              <a:gd name="connsiteY9" fmla="*/ 53316 h 1307449"/>
              <a:gd name="connsiteX10" fmla="*/ 0 w 1835151"/>
              <a:gd name="connsiteY10" fmla="*/ 654192 h 1307449"/>
              <a:gd name="connsiteX11" fmla="*/ 2375 w 1835151"/>
              <a:gd name="connsiteY11" fmla="*/ 586390 h 1307449"/>
              <a:gd name="connsiteX12" fmla="*/ 6010 w 1835151"/>
              <a:gd name="connsiteY12" fmla="*/ 556729 h 1307449"/>
              <a:gd name="connsiteX13" fmla="*/ 6336 w 1835151"/>
              <a:gd name="connsiteY13" fmla="*/ 552468 h 1307449"/>
              <a:gd name="connsiteX14" fmla="*/ 7408 w 1835151"/>
              <a:gd name="connsiteY14" fmla="*/ 545330 h 1307449"/>
              <a:gd name="connsiteX15" fmla="*/ 9111 w 1835151"/>
              <a:gd name="connsiteY15" fmla="*/ 531438 h 1307449"/>
              <a:gd name="connsiteX16" fmla="*/ 10115 w 1835151"/>
              <a:gd name="connsiteY16" fmla="*/ 527307 h 1307449"/>
              <a:gd name="connsiteX17" fmla="*/ 11203 w 1835151"/>
              <a:gd name="connsiteY17" fmla="*/ 520061 h 1307449"/>
              <a:gd name="connsiteX18" fmla="*/ 16782 w 1835151"/>
              <a:gd name="connsiteY18" fmla="*/ 496353 h 1307449"/>
              <a:gd name="connsiteX19" fmla="*/ 26200 w 1835151"/>
              <a:gd name="connsiteY19" fmla="*/ 469237 h 1307449"/>
              <a:gd name="connsiteX20" fmla="*/ 32732 w 1835151"/>
              <a:gd name="connsiteY20" fmla="*/ 456864 h 1307449"/>
              <a:gd name="connsiteX21" fmla="*/ 33342 w 1835151"/>
              <a:gd name="connsiteY21" fmla="*/ 455407 h 1307449"/>
              <a:gd name="connsiteX22" fmla="*/ 33998 w 1835151"/>
              <a:gd name="connsiteY22" fmla="*/ 454467 h 1307449"/>
              <a:gd name="connsiteX23" fmla="*/ 37042 w 1835151"/>
              <a:gd name="connsiteY23" fmla="*/ 448703 h 1307449"/>
              <a:gd name="connsiteX24" fmla="*/ 49704 w 1835151"/>
              <a:gd name="connsiteY24" fmla="*/ 431148 h 1307449"/>
              <a:gd name="connsiteX25" fmla="*/ 49096 w 1835151"/>
              <a:gd name="connsiteY25" fmla="*/ 432822 h 1307449"/>
              <a:gd name="connsiteX26" fmla="*/ 49676 w 1835151"/>
              <a:gd name="connsiteY26" fmla="*/ 431990 h 1307449"/>
              <a:gd name="connsiteX27" fmla="*/ 160351 w 1835151"/>
              <a:gd name="connsiteY27" fmla="*/ 417914 h 1307449"/>
              <a:gd name="connsiteX28" fmla="*/ 189765 w 1835151"/>
              <a:gd name="connsiteY28" fmla="*/ 433071 h 1307449"/>
              <a:gd name="connsiteX29" fmla="*/ 190209 w 1835151"/>
              <a:gd name="connsiteY29" fmla="*/ 433286 h 1307449"/>
              <a:gd name="connsiteX30" fmla="*/ 190645 w 1835151"/>
              <a:gd name="connsiteY30" fmla="*/ 433525 h 1307449"/>
              <a:gd name="connsiteX31" fmla="*/ 208590 w 1835151"/>
              <a:gd name="connsiteY31" fmla="*/ 442772 h 1307449"/>
              <a:gd name="connsiteX32" fmla="*/ 224320 w 1835151"/>
              <a:gd name="connsiteY32" fmla="*/ 451774 h 1307449"/>
              <a:gd name="connsiteX33" fmla="*/ 227102 w 1835151"/>
              <a:gd name="connsiteY33" fmla="*/ 453086 h 1307449"/>
              <a:gd name="connsiteX34" fmla="*/ 235984 w 1835151"/>
              <a:gd name="connsiteY34" fmla="*/ 456463 h 1307449"/>
              <a:gd name="connsiteX35" fmla="*/ 262815 w 1835151"/>
              <a:gd name="connsiteY35" fmla="*/ 401556 h 1307449"/>
              <a:gd name="connsiteX36" fmla="*/ 263145 w 1835151"/>
              <a:gd name="connsiteY36" fmla="*/ 397275 h 1307449"/>
              <a:gd name="connsiteX37" fmla="*/ 263145 w 1835151"/>
              <a:gd name="connsiteY37" fmla="*/ 392089 h 1307449"/>
              <a:gd name="connsiteX38" fmla="*/ 263145 w 1835151"/>
              <a:gd name="connsiteY38" fmla="*/ 935 h 1307449"/>
              <a:gd name="connsiteX39" fmla="*/ 263599 w 1835151"/>
              <a:gd name="connsiteY39" fmla="*/ 1389 h 1307449"/>
              <a:gd name="connsiteX40" fmla="*/ 263599 w 1835151"/>
              <a:gd name="connsiteY40" fmla="*/ 935 h 1307449"/>
              <a:gd name="connsiteX41" fmla="*/ 655232 w 1835151"/>
              <a:gd name="connsiteY41" fmla="*/ 935 h 1307449"/>
              <a:gd name="connsiteX42" fmla="*/ 720504 w 1835151"/>
              <a:gd name="connsiteY42" fmla="*/ 25964 h 1307449"/>
              <a:gd name="connsiteX43" fmla="*/ 918831 w 1835151"/>
              <a:gd name="connsiteY43" fmla="*/ 261237 h 1307449"/>
              <a:gd name="connsiteX44" fmla="*/ 987058 w 1835151"/>
              <a:gd name="connsiteY44" fmla="*/ 259557 h 1307449"/>
              <a:gd name="connsiteX45" fmla="*/ 1026449 w 1835151"/>
              <a:gd name="connsiteY45" fmla="*/ 256086 h 1307449"/>
              <a:gd name="connsiteX46" fmla="*/ 1062637 w 1835151"/>
              <a:gd name="connsiteY46" fmla="*/ 246659 h 1307449"/>
              <a:gd name="connsiteX47" fmla="*/ 1131391 w 1835151"/>
              <a:gd name="connsiteY47" fmla="*/ 200551 h 1307449"/>
              <a:gd name="connsiteX48" fmla="*/ 1066090 w 1835151"/>
              <a:gd name="connsiteY48" fmla="*/ 37448 h 1307449"/>
              <a:gd name="connsiteX49" fmla="*/ 1073483 w 1835151"/>
              <a:gd name="connsiteY49" fmla="*/ 54954 h 1307449"/>
              <a:gd name="connsiteX50" fmla="*/ 1074690 w 1835151"/>
              <a:gd name="connsiteY50" fmla="*/ 56531 h 1307449"/>
              <a:gd name="connsiteX51" fmla="*/ 1066801 w 1835151"/>
              <a:gd name="connsiteY51" fmla="*/ 35570 h 1307449"/>
              <a:gd name="connsiteX52" fmla="*/ 1182122 w 1835151"/>
              <a:gd name="connsiteY52" fmla="*/ 511 h 1307449"/>
              <a:gd name="connsiteX53" fmla="*/ 1545637 w 1835151"/>
              <a:gd name="connsiteY53" fmla="*/ 511 h 1307449"/>
              <a:gd name="connsiteX54" fmla="*/ 1545996 w 1835151"/>
              <a:gd name="connsiteY54" fmla="*/ 935 h 1307449"/>
              <a:gd name="connsiteX55" fmla="*/ 1574062 w 1835151"/>
              <a:gd name="connsiteY55" fmla="*/ 935 h 1307449"/>
              <a:gd name="connsiteX56" fmla="*/ 1574062 w 1835151"/>
              <a:gd name="connsiteY56" fmla="*/ 391388 h 1307449"/>
              <a:gd name="connsiteX57" fmla="*/ 1599167 w 1835151"/>
              <a:gd name="connsiteY57" fmla="*/ 458966 h 1307449"/>
              <a:gd name="connsiteX58" fmla="*/ 1835151 w 1835151"/>
              <a:gd name="connsiteY58" fmla="*/ 654192 h 1307449"/>
              <a:gd name="connsiteX59" fmla="*/ 1826040 w 1835151"/>
              <a:gd name="connsiteY59" fmla="*/ 776839 h 1307449"/>
              <a:gd name="connsiteX60" fmla="*/ 1817272 w 1835151"/>
              <a:gd name="connsiteY60" fmla="*/ 812816 h 1307449"/>
              <a:gd name="connsiteX61" fmla="*/ 1817688 w 1835151"/>
              <a:gd name="connsiteY61" fmla="*/ 812382 h 1307449"/>
              <a:gd name="connsiteX62" fmla="*/ 1816697 w 1835151"/>
              <a:gd name="connsiteY62" fmla="*/ 816140 h 1307449"/>
              <a:gd name="connsiteX63" fmla="*/ 1815709 w 1835151"/>
              <a:gd name="connsiteY63" fmla="*/ 819229 h 1307449"/>
              <a:gd name="connsiteX64" fmla="*/ 1815524 w 1835151"/>
              <a:gd name="connsiteY64" fmla="*/ 819987 h 1307449"/>
              <a:gd name="connsiteX65" fmla="*/ 1815284 w 1835151"/>
              <a:gd name="connsiteY65" fmla="*/ 820558 h 1307449"/>
              <a:gd name="connsiteX66" fmla="*/ 1813529 w 1835151"/>
              <a:gd name="connsiteY66" fmla="*/ 826045 h 1307449"/>
              <a:gd name="connsiteX67" fmla="*/ 1807976 w 1835151"/>
              <a:gd name="connsiteY67" fmla="*/ 837928 h 1307449"/>
              <a:gd name="connsiteX68" fmla="*/ 1801809 w 1835151"/>
              <a:gd name="connsiteY68" fmla="*/ 852586 h 1307449"/>
              <a:gd name="connsiteX69" fmla="*/ 1799773 w 1835151"/>
              <a:gd name="connsiteY69" fmla="*/ 855480 h 1307449"/>
              <a:gd name="connsiteX70" fmla="*/ 1799482 w 1835151"/>
              <a:gd name="connsiteY70" fmla="*/ 856104 h 1307449"/>
              <a:gd name="connsiteX71" fmla="*/ 1798732 w 1835151"/>
              <a:gd name="connsiteY71" fmla="*/ 856961 h 1307449"/>
              <a:gd name="connsiteX72" fmla="*/ 1785475 w 1835151"/>
              <a:gd name="connsiteY72" fmla="*/ 875814 h 1307449"/>
              <a:gd name="connsiteX73" fmla="*/ 1774110 w 1835151"/>
              <a:gd name="connsiteY73" fmla="*/ 885115 h 1307449"/>
              <a:gd name="connsiteX74" fmla="*/ 1773194 w 1835151"/>
              <a:gd name="connsiteY74" fmla="*/ 886162 h 1307449"/>
              <a:gd name="connsiteX75" fmla="*/ 1772138 w 1835151"/>
              <a:gd name="connsiteY75" fmla="*/ 886728 h 1307449"/>
              <a:gd name="connsiteX76" fmla="*/ 1767103 w 1835151"/>
              <a:gd name="connsiteY76" fmla="*/ 890848 h 1307449"/>
              <a:gd name="connsiteX77" fmla="*/ 1762118 w 1835151"/>
              <a:gd name="connsiteY77" fmla="*/ 892102 h 1307449"/>
              <a:gd name="connsiteX78" fmla="*/ 1754723 w 1835151"/>
              <a:gd name="connsiteY78" fmla="*/ 896068 h 1307449"/>
              <a:gd name="connsiteX79" fmla="*/ 1732309 w 1835151"/>
              <a:gd name="connsiteY79" fmla="*/ 899825 h 1307449"/>
              <a:gd name="connsiteX80" fmla="*/ 1731745 w 1835151"/>
              <a:gd name="connsiteY80" fmla="*/ 899740 h 1307449"/>
              <a:gd name="connsiteX81" fmla="*/ 1726573 w 1835151"/>
              <a:gd name="connsiteY81" fmla="*/ 901040 h 1307449"/>
              <a:gd name="connsiteX82" fmla="*/ 1616515 w 1835151"/>
              <a:gd name="connsiteY82" fmla="*/ 857352 h 1307449"/>
              <a:gd name="connsiteX83" fmla="*/ 1610643 w 1835151"/>
              <a:gd name="connsiteY83" fmla="*/ 854667 h 1307449"/>
              <a:gd name="connsiteX84" fmla="*/ 1599219 w 1835151"/>
              <a:gd name="connsiteY84" fmla="*/ 849858 h 1307449"/>
              <a:gd name="connsiteX85" fmla="*/ 1595064 w 1835151"/>
              <a:gd name="connsiteY85" fmla="*/ 852193 h 1307449"/>
              <a:gd name="connsiteX86" fmla="*/ 1584653 w 1835151"/>
              <a:gd name="connsiteY86" fmla="*/ 859234 h 1307449"/>
              <a:gd name="connsiteX87" fmla="*/ 1574062 w 1835151"/>
              <a:gd name="connsiteY87" fmla="*/ 914494 h 1307449"/>
              <a:gd name="connsiteX88" fmla="*/ 1574062 w 1835151"/>
              <a:gd name="connsiteY88" fmla="*/ 1307449 h 1307449"/>
              <a:gd name="connsiteX89" fmla="*/ 1179919 w 1835151"/>
              <a:gd name="connsiteY89" fmla="*/ 1307449 h 1307449"/>
              <a:gd name="connsiteX90" fmla="*/ 1114647 w 1835151"/>
              <a:gd name="connsiteY90" fmla="*/ 1279917 h 1307449"/>
              <a:gd name="connsiteX91" fmla="*/ 918831 w 1835151"/>
              <a:gd name="connsiteY91" fmla="*/ 1044644 h 1307449"/>
              <a:gd name="connsiteX92" fmla="*/ 720504 w 1835151"/>
              <a:gd name="connsiteY92" fmla="*/ 1279917 h 1307449"/>
              <a:gd name="connsiteX93" fmla="*/ 655232 w 1835151"/>
              <a:gd name="connsiteY93" fmla="*/ 1307449 h 1307449"/>
              <a:gd name="connsiteX94" fmla="*/ 263599 w 1835151"/>
              <a:gd name="connsiteY94" fmla="*/ 1307449 h 1307449"/>
              <a:gd name="connsiteX95" fmla="*/ 263599 w 1835151"/>
              <a:gd name="connsiteY95" fmla="*/ 1307030 h 1307449"/>
              <a:gd name="connsiteX96" fmla="*/ 263146 w 1835151"/>
              <a:gd name="connsiteY96" fmla="*/ 1307449 h 1307449"/>
              <a:gd name="connsiteX97" fmla="*/ 263146 w 1835151"/>
              <a:gd name="connsiteY97" fmla="*/ 908836 h 1307449"/>
              <a:gd name="connsiteX98" fmla="*/ 258764 w 1835151"/>
              <a:gd name="connsiteY98" fmla="*/ 878752 h 1307449"/>
              <a:gd name="connsiteX99" fmla="*/ 250777 w 1835151"/>
              <a:gd name="connsiteY99" fmla="*/ 858840 h 1307449"/>
              <a:gd name="connsiteX100" fmla="*/ 235984 w 1835151"/>
              <a:gd name="connsiteY100" fmla="*/ 849418 h 1307449"/>
              <a:gd name="connsiteX101" fmla="*/ 150285 w 1835151"/>
              <a:gd name="connsiteY101" fmla="*/ 892578 h 1307449"/>
              <a:gd name="connsiteX102" fmla="*/ 136638 w 1835151"/>
              <a:gd name="connsiteY102" fmla="*/ 895347 h 1307449"/>
              <a:gd name="connsiteX103" fmla="*/ 125413 w 1835151"/>
              <a:gd name="connsiteY103" fmla="*/ 898808 h 1307449"/>
              <a:gd name="connsiteX104" fmla="*/ 127580 w 1835151"/>
              <a:gd name="connsiteY104" fmla="*/ 897185 h 1307449"/>
              <a:gd name="connsiteX105" fmla="*/ 108578 w 1835151"/>
              <a:gd name="connsiteY105" fmla="*/ 901040 h 1307449"/>
              <a:gd name="connsiteX106" fmla="*/ 92176 w 1835151"/>
              <a:gd name="connsiteY106" fmla="*/ 896916 h 1307449"/>
              <a:gd name="connsiteX107" fmla="*/ 74079 w 1835151"/>
              <a:gd name="connsiteY107" fmla="*/ 893231 h 1307449"/>
              <a:gd name="connsiteX108" fmla="*/ 72327 w 1835151"/>
              <a:gd name="connsiteY108" fmla="*/ 891924 h 1307449"/>
              <a:gd name="connsiteX109" fmla="*/ 68048 w 1835151"/>
              <a:gd name="connsiteY109" fmla="*/ 890848 h 1307449"/>
              <a:gd name="connsiteX110" fmla="*/ 0 w 1835151"/>
              <a:gd name="connsiteY110" fmla="*/ 654192 h 1307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35151" h="1307449">
                <a:moveTo>
                  <a:pt x="1153491" y="156005"/>
                </a:moveTo>
                <a:lnTo>
                  <a:pt x="1159043" y="173164"/>
                </a:lnTo>
                <a:lnTo>
                  <a:pt x="1159030" y="187172"/>
                </a:lnTo>
                <a:lnTo>
                  <a:pt x="1161718" y="176451"/>
                </a:lnTo>
                <a:lnTo>
                  <a:pt x="1157965" y="161977"/>
                </a:lnTo>
                <a:close/>
                <a:moveTo>
                  <a:pt x="1114434" y="58108"/>
                </a:moveTo>
                <a:cubicBezTo>
                  <a:pt x="1114434" y="59986"/>
                  <a:pt x="1117567" y="65934"/>
                  <a:pt x="1122268" y="74307"/>
                </a:cubicBezTo>
                <a:lnTo>
                  <a:pt x="1127848" y="84264"/>
                </a:lnTo>
                <a:lnTo>
                  <a:pt x="1118383" y="61225"/>
                </a:lnTo>
                <a:lnTo>
                  <a:pt x="1117545" y="53316"/>
                </a:lnTo>
                <a:close/>
                <a:moveTo>
                  <a:pt x="0" y="654192"/>
                </a:moveTo>
                <a:cubicBezTo>
                  <a:pt x="0" y="629320"/>
                  <a:pt x="824" y="606784"/>
                  <a:pt x="2375" y="586390"/>
                </a:cubicBezTo>
                <a:lnTo>
                  <a:pt x="6010" y="556729"/>
                </a:lnTo>
                <a:lnTo>
                  <a:pt x="6336" y="552468"/>
                </a:lnTo>
                <a:lnTo>
                  <a:pt x="7408" y="545330"/>
                </a:lnTo>
                <a:lnTo>
                  <a:pt x="9111" y="531438"/>
                </a:lnTo>
                <a:lnTo>
                  <a:pt x="10115" y="527307"/>
                </a:lnTo>
                <a:lnTo>
                  <a:pt x="11203" y="520061"/>
                </a:lnTo>
                <a:cubicBezTo>
                  <a:pt x="12983" y="510931"/>
                  <a:pt x="14883" y="503250"/>
                  <a:pt x="16782" y="496353"/>
                </a:cubicBezTo>
                <a:cubicBezTo>
                  <a:pt x="19315" y="486322"/>
                  <a:pt x="22638" y="477231"/>
                  <a:pt x="26200" y="469237"/>
                </a:cubicBezTo>
                <a:lnTo>
                  <a:pt x="32732" y="456864"/>
                </a:lnTo>
                <a:lnTo>
                  <a:pt x="33342" y="455407"/>
                </a:lnTo>
                <a:lnTo>
                  <a:pt x="33998" y="454467"/>
                </a:lnTo>
                <a:lnTo>
                  <a:pt x="37042" y="448703"/>
                </a:lnTo>
                <a:cubicBezTo>
                  <a:pt x="44006" y="437417"/>
                  <a:pt x="49704" y="431148"/>
                  <a:pt x="49704" y="431148"/>
                </a:cubicBezTo>
                <a:lnTo>
                  <a:pt x="49096" y="432822"/>
                </a:lnTo>
                <a:lnTo>
                  <a:pt x="49676" y="431990"/>
                </a:lnTo>
                <a:cubicBezTo>
                  <a:pt x="81667" y="396906"/>
                  <a:pt x="123929" y="403024"/>
                  <a:pt x="160351" y="417914"/>
                </a:cubicBezTo>
                <a:lnTo>
                  <a:pt x="189765" y="433071"/>
                </a:lnTo>
                <a:lnTo>
                  <a:pt x="190209" y="433286"/>
                </a:lnTo>
                <a:lnTo>
                  <a:pt x="190645" y="433525"/>
                </a:lnTo>
                <a:lnTo>
                  <a:pt x="208590" y="442772"/>
                </a:lnTo>
                <a:lnTo>
                  <a:pt x="224320" y="451774"/>
                </a:lnTo>
                <a:lnTo>
                  <a:pt x="227102" y="453086"/>
                </a:lnTo>
                <a:lnTo>
                  <a:pt x="235984" y="456463"/>
                </a:lnTo>
                <a:cubicBezTo>
                  <a:pt x="254813" y="456463"/>
                  <a:pt x="260932" y="419858"/>
                  <a:pt x="262815" y="401556"/>
                </a:cubicBezTo>
                <a:lnTo>
                  <a:pt x="263145" y="397275"/>
                </a:lnTo>
                <a:lnTo>
                  <a:pt x="263145" y="392089"/>
                </a:lnTo>
                <a:cubicBezTo>
                  <a:pt x="263145" y="373462"/>
                  <a:pt x="263145" y="298957"/>
                  <a:pt x="263145" y="935"/>
                </a:cubicBezTo>
                <a:lnTo>
                  <a:pt x="263599" y="1389"/>
                </a:lnTo>
                <a:lnTo>
                  <a:pt x="263599" y="935"/>
                </a:lnTo>
                <a:cubicBezTo>
                  <a:pt x="263599" y="935"/>
                  <a:pt x="263599" y="935"/>
                  <a:pt x="655232" y="935"/>
                </a:cubicBezTo>
                <a:cubicBezTo>
                  <a:pt x="655232" y="935"/>
                  <a:pt x="715483" y="935"/>
                  <a:pt x="720504" y="25964"/>
                </a:cubicBezTo>
                <a:cubicBezTo>
                  <a:pt x="740588" y="113566"/>
                  <a:pt x="514646" y="261237"/>
                  <a:pt x="918831" y="261237"/>
                </a:cubicBezTo>
                <a:cubicBezTo>
                  <a:pt x="943936" y="261237"/>
                  <a:pt x="966608" y="260660"/>
                  <a:pt x="987058" y="259557"/>
                </a:cubicBezTo>
                <a:lnTo>
                  <a:pt x="1026449" y="256086"/>
                </a:lnTo>
                <a:lnTo>
                  <a:pt x="1062637" y="246659"/>
                </a:lnTo>
                <a:cubicBezTo>
                  <a:pt x="1093090" y="236936"/>
                  <a:pt x="1125112" y="221880"/>
                  <a:pt x="1131391" y="200551"/>
                </a:cubicBezTo>
                <a:cubicBezTo>
                  <a:pt x="1146460" y="137819"/>
                  <a:pt x="1053532" y="95161"/>
                  <a:pt x="1066090" y="37448"/>
                </a:cubicBezTo>
                <a:cubicBezTo>
                  <a:pt x="1067346" y="43407"/>
                  <a:pt x="1069936" y="49210"/>
                  <a:pt x="1073483" y="54954"/>
                </a:cubicBezTo>
                <a:lnTo>
                  <a:pt x="1074690" y="56531"/>
                </a:lnTo>
                <a:lnTo>
                  <a:pt x="1066801" y="35570"/>
                </a:lnTo>
                <a:cubicBezTo>
                  <a:pt x="1066801" y="-7002"/>
                  <a:pt x="1182122" y="511"/>
                  <a:pt x="1182122" y="511"/>
                </a:cubicBezTo>
                <a:cubicBezTo>
                  <a:pt x="1545637" y="511"/>
                  <a:pt x="1545637" y="511"/>
                  <a:pt x="1545637" y="511"/>
                </a:cubicBezTo>
                <a:lnTo>
                  <a:pt x="1545996" y="935"/>
                </a:lnTo>
                <a:lnTo>
                  <a:pt x="1574062" y="935"/>
                </a:lnTo>
                <a:cubicBezTo>
                  <a:pt x="1574062" y="935"/>
                  <a:pt x="1574062" y="935"/>
                  <a:pt x="1574062" y="391388"/>
                </a:cubicBezTo>
                <a:cubicBezTo>
                  <a:pt x="1574062" y="396393"/>
                  <a:pt x="1574062" y="458966"/>
                  <a:pt x="1599167" y="458966"/>
                </a:cubicBezTo>
                <a:cubicBezTo>
                  <a:pt x="1626782" y="458966"/>
                  <a:pt x="1835151" y="256231"/>
                  <a:pt x="1835151" y="654192"/>
                </a:cubicBezTo>
                <a:cubicBezTo>
                  <a:pt x="1835151" y="703937"/>
                  <a:pt x="1831856" y="744296"/>
                  <a:pt x="1826040" y="776839"/>
                </a:cubicBezTo>
                <a:lnTo>
                  <a:pt x="1817272" y="812816"/>
                </a:lnTo>
                <a:lnTo>
                  <a:pt x="1817688" y="812382"/>
                </a:lnTo>
                <a:cubicBezTo>
                  <a:pt x="1817688" y="812382"/>
                  <a:pt x="1817374" y="813749"/>
                  <a:pt x="1816697" y="816140"/>
                </a:cubicBezTo>
                <a:lnTo>
                  <a:pt x="1815709" y="819229"/>
                </a:lnTo>
                <a:lnTo>
                  <a:pt x="1815524" y="819987"/>
                </a:lnTo>
                <a:lnTo>
                  <a:pt x="1815284" y="820558"/>
                </a:lnTo>
                <a:lnTo>
                  <a:pt x="1813529" y="826045"/>
                </a:lnTo>
                <a:lnTo>
                  <a:pt x="1807976" y="837928"/>
                </a:lnTo>
                <a:lnTo>
                  <a:pt x="1801809" y="852586"/>
                </a:lnTo>
                <a:lnTo>
                  <a:pt x="1799773" y="855480"/>
                </a:lnTo>
                <a:lnTo>
                  <a:pt x="1799482" y="856104"/>
                </a:lnTo>
                <a:lnTo>
                  <a:pt x="1798732" y="856961"/>
                </a:lnTo>
                <a:lnTo>
                  <a:pt x="1785475" y="875814"/>
                </a:lnTo>
                <a:lnTo>
                  <a:pt x="1774110" y="885115"/>
                </a:lnTo>
                <a:lnTo>
                  <a:pt x="1773194" y="886162"/>
                </a:lnTo>
                <a:lnTo>
                  <a:pt x="1772138" y="886728"/>
                </a:lnTo>
                <a:lnTo>
                  <a:pt x="1767103" y="890848"/>
                </a:lnTo>
                <a:lnTo>
                  <a:pt x="1762118" y="892102"/>
                </a:lnTo>
                <a:lnTo>
                  <a:pt x="1754723" y="896068"/>
                </a:lnTo>
                <a:cubicBezTo>
                  <a:pt x="1747925" y="898459"/>
                  <a:pt x="1740470" y="899825"/>
                  <a:pt x="1732309" y="899825"/>
                </a:cubicBezTo>
                <a:lnTo>
                  <a:pt x="1731745" y="899740"/>
                </a:lnTo>
                <a:lnTo>
                  <a:pt x="1726573" y="901040"/>
                </a:lnTo>
                <a:cubicBezTo>
                  <a:pt x="1684680" y="900337"/>
                  <a:pt x="1641021" y="871651"/>
                  <a:pt x="1616515" y="857352"/>
                </a:cubicBezTo>
                <a:lnTo>
                  <a:pt x="1610643" y="854667"/>
                </a:lnTo>
                <a:lnTo>
                  <a:pt x="1599219" y="849858"/>
                </a:lnTo>
                <a:lnTo>
                  <a:pt x="1595064" y="852193"/>
                </a:lnTo>
                <a:lnTo>
                  <a:pt x="1584653" y="859234"/>
                </a:lnTo>
                <a:cubicBezTo>
                  <a:pt x="1574062" y="876950"/>
                  <a:pt x="1574062" y="912616"/>
                  <a:pt x="1574062" y="914494"/>
                </a:cubicBezTo>
                <a:cubicBezTo>
                  <a:pt x="1574062" y="914494"/>
                  <a:pt x="1574062" y="914494"/>
                  <a:pt x="1574062" y="1307449"/>
                </a:cubicBezTo>
                <a:cubicBezTo>
                  <a:pt x="1574062" y="1307449"/>
                  <a:pt x="1574062" y="1307449"/>
                  <a:pt x="1179919" y="1307449"/>
                </a:cubicBezTo>
                <a:cubicBezTo>
                  <a:pt x="1179919" y="1307449"/>
                  <a:pt x="1114647" y="1304946"/>
                  <a:pt x="1114647" y="1279917"/>
                </a:cubicBezTo>
                <a:cubicBezTo>
                  <a:pt x="1114647" y="1254888"/>
                  <a:pt x="1317995" y="1049650"/>
                  <a:pt x="918831" y="1044644"/>
                </a:cubicBezTo>
                <a:cubicBezTo>
                  <a:pt x="522177" y="1042141"/>
                  <a:pt x="720504" y="1254888"/>
                  <a:pt x="720504" y="1279917"/>
                </a:cubicBezTo>
                <a:cubicBezTo>
                  <a:pt x="720504" y="1307449"/>
                  <a:pt x="655232" y="1307449"/>
                  <a:pt x="655232" y="1307449"/>
                </a:cubicBezTo>
                <a:cubicBezTo>
                  <a:pt x="655232" y="1307449"/>
                  <a:pt x="655232" y="1307449"/>
                  <a:pt x="263599" y="1307449"/>
                </a:cubicBezTo>
                <a:lnTo>
                  <a:pt x="263599" y="1307030"/>
                </a:lnTo>
                <a:lnTo>
                  <a:pt x="263146" y="1307449"/>
                </a:lnTo>
                <a:cubicBezTo>
                  <a:pt x="263146" y="908836"/>
                  <a:pt x="263146" y="908836"/>
                  <a:pt x="263146" y="908836"/>
                </a:cubicBezTo>
                <a:cubicBezTo>
                  <a:pt x="263146" y="908836"/>
                  <a:pt x="262520" y="893794"/>
                  <a:pt x="258764" y="878752"/>
                </a:cubicBezTo>
                <a:lnTo>
                  <a:pt x="250777" y="858840"/>
                </a:lnTo>
                <a:lnTo>
                  <a:pt x="235984" y="849418"/>
                </a:lnTo>
                <a:cubicBezTo>
                  <a:pt x="226570" y="849418"/>
                  <a:pt x="191031" y="877928"/>
                  <a:pt x="150285" y="892578"/>
                </a:cubicBezTo>
                <a:lnTo>
                  <a:pt x="136638" y="895347"/>
                </a:lnTo>
                <a:lnTo>
                  <a:pt x="125413" y="898808"/>
                </a:lnTo>
                <a:lnTo>
                  <a:pt x="127580" y="897185"/>
                </a:lnTo>
                <a:lnTo>
                  <a:pt x="108578" y="901040"/>
                </a:lnTo>
                <a:lnTo>
                  <a:pt x="92176" y="896916"/>
                </a:lnTo>
                <a:lnTo>
                  <a:pt x="74079" y="893231"/>
                </a:lnTo>
                <a:lnTo>
                  <a:pt x="72327" y="891924"/>
                </a:lnTo>
                <a:lnTo>
                  <a:pt x="68048" y="890848"/>
                </a:lnTo>
                <a:cubicBezTo>
                  <a:pt x="29655" y="868190"/>
                  <a:pt x="0" y="803427"/>
                  <a:pt x="0" y="654192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38" name="Freeform 86"/>
          <p:cNvSpPr>
            <a:spLocks/>
          </p:cNvSpPr>
          <p:nvPr/>
        </p:nvSpPr>
        <p:spPr bwMode="auto">
          <a:xfrm rot="5400000">
            <a:off x="2200303" y="2391313"/>
            <a:ext cx="1575853" cy="2202374"/>
          </a:xfrm>
          <a:custGeom>
            <a:avLst/>
            <a:gdLst>
              <a:gd name="connsiteX0" fmla="*/ 0 w 1309688"/>
              <a:gd name="connsiteY0" fmla="*/ 1567473 h 1830388"/>
              <a:gd name="connsiteX1" fmla="*/ 0 w 1309688"/>
              <a:gd name="connsiteY1" fmla="*/ 1176857 h 1830388"/>
              <a:gd name="connsiteX2" fmla="*/ 3136 w 1309688"/>
              <a:gd name="connsiteY2" fmla="*/ 1144306 h 1830388"/>
              <a:gd name="connsiteX3" fmla="*/ 7812 w 1309688"/>
              <a:gd name="connsiteY3" fmla="*/ 1130257 h 1830388"/>
              <a:gd name="connsiteX4" fmla="*/ 8773 w 1309688"/>
              <a:gd name="connsiteY4" fmla="*/ 1126608 h 1830388"/>
              <a:gd name="connsiteX5" fmla="*/ 9271 w 1309688"/>
              <a:gd name="connsiteY5" fmla="*/ 1125874 h 1830388"/>
              <a:gd name="connsiteX6" fmla="*/ 10585 w 1309688"/>
              <a:gd name="connsiteY6" fmla="*/ 1121926 h 1830388"/>
              <a:gd name="connsiteX7" fmla="*/ 13175 w 1309688"/>
              <a:gd name="connsiteY7" fmla="*/ 1120110 h 1830388"/>
              <a:gd name="connsiteX8" fmla="*/ 16920 w 1309688"/>
              <a:gd name="connsiteY8" fmla="*/ 1114581 h 1830388"/>
              <a:gd name="connsiteX9" fmla="*/ 25066 w 1309688"/>
              <a:gd name="connsiteY9" fmla="*/ 1111251 h 1830388"/>
              <a:gd name="connsiteX10" fmla="*/ 44179 w 1309688"/>
              <a:gd name="connsiteY10" fmla="*/ 1120026 h 1830388"/>
              <a:gd name="connsiteX11" fmla="*/ 50916 w 1309688"/>
              <a:gd name="connsiteY11" fmla="*/ 1124333 h 1830388"/>
              <a:gd name="connsiteX12" fmla="*/ 73584 w 1309688"/>
              <a:gd name="connsiteY12" fmla="*/ 1137576 h 1830388"/>
              <a:gd name="connsiteX13" fmla="*/ 260934 w 1309688"/>
              <a:gd name="connsiteY13" fmla="*/ 916446 h 1830388"/>
              <a:gd name="connsiteX14" fmla="*/ 241534 w 1309688"/>
              <a:gd name="connsiteY14" fmla="*/ 748491 h 1830388"/>
              <a:gd name="connsiteX15" fmla="*/ 228058 w 1309688"/>
              <a:gd name="connsiteY15" fmla="*/ 715692 h 1830388"/>
              <a:gd name="connsiteX16" fmla="*/ 227090 w 1309688"/>
              <a:gd name="connsiteY16" fmla="*/ 714479 h 1830388"/>
              <a:gd name="connsiteX17" fmla="*/ 196806 w 1309688"/>
              <a:gd name="connsiteY17" fmla="*/ 680327 h 1830388"/>
              <a:gd name="connsiteX18" fmla="*/ 170475 w 1309688"/>
              <a:gd name="connsiteY18" fmla="*/ 670760 h 1830388"/>
              <a:gd name="connsiteX19" fmla="*/ 164179 w 1309688"/>
              <a:gd name="connsiteY19" fmla="*/ 669143 h 1830388"/>
              <a:gd name="connsiteX20" fmla="*/ 122563 w 1309688"/>
              <a:gd name="connsiteY20" fmla="*/ 672716 h 1830388"/>
              <a:gd name="connsiteX21" fmla="*/ 118170 w 1309688"/>
              <a:gd name="connsiteY21" fmla="*/ 673622 h 1830388"/>
              <a:gd name="connsiteX22" fmla="*/ 78129 w 1309688"/>
              <a:gd name="connsiteY22" fmla="*/ 691229 h 1830388"/>
              <a:gd name="connsiteX23" fmla="*/ 44595 w 1309688"/>
              <a:gd name="connsiteY23" fmla="*/ 710901 h 1830388"/>
              <a:gd name="connsiteX24" fmla="*/ 31716 w 1309688"/>
              <a:gd name="connsiteY24" fmla="*/ 715686 h 1830388"/>
              <a:gd name="connsiteX25" fmla="*/ 25090 w 1309688"/>
              <a:gd name="connsiteY25" fmla="*/ 718634 h 1830388"/>
              <a:gd name="connsiteX26" fmla="*/ 24636 w 1309688"/>
              <a:gd name="connsiteY26" fmla="*/ 718316 h 1830388"/>
              <a:gd name="connsiteX27" fmla="*/ 22592 w 1309688"/>
              <a:gd name="connsiteY27" fmla="*/ 719075 h 1830388"/>
              <a:gd name="connsiteX28" fmla="*/ 17377 w 1309688"/>
              <a:gd name="connsiteY28" fmla="*/ 713226 h 1830388"/>
              <a:gd name="connsiteX29" fmla="*/ 10585 w 1309688"/>
              <a:gd name="connsiteY29" fmla="*/ 708462 h 1830388"/>
              <a:gd name="connsiteX30" fmla="*/ 9068 w 1309688"/>
              <a:gd name="connsiteY30" fmla="*/ 703904 h 1830388"/>
              <a:gd name="connsiteX31" fmla="*/ 7531 w 1309688"/>
              <a:gd name="connsiteY31" fmla="*/ 702180 h 1830388"/>
              <a:gd name="connsiteX32" fmla="*/ 5284 w 1309688"/>
              <a:gd name="connsiteY32" fmla="*/ 692536 h 1830388"/>
              <a:gd name="connsiteX33" fmla="*/ 3136 w 1309688"/>
              <a:gd name="connsiteY33" fmla="*/ 686083 h 1830388"/>
              <a:gd name="connsiteX34" fmla="*/ 2420 w 1309688"/>
              <a:gd name="connsiteY34" fmla="*/ 680245 h 1830388"/>
              <a:gd name="connsiteX35" fmla="*/ 2118 w 1309688"/>
              <a:gd name="connsiteY35" fmla="*/ 678949 h 1830388"/>
              <a:gd name="connsiteX36" fmla="*/ 1979 w 1309688"/>
              <a:gd name="connsiteY36" fmla="*/ 676644 h 1830388"/>
              <a:gd name="connsiteX37" fmla="*/ 392 w 1309688"/>
              <a:gd name="connsiteY37" fmla="*/ 663703 h 1830388"/>
              <a:gd name="connsiteX38" fmla="*/ 0 w 1309688"/>
              <a:gd name="connsiteY38" fmla="*/ 653531 h 1830388"/>
              <a:gd name="connsiteX39" fmla="*/ 0 w 1309688"/>
              <a:gd name="connsiteY39" fmla="*/ 262915 h 1830388"/>
              <a:gd name="connsiteX40" fmla="*/ 393910 w 1309688"/>
              <a:gd name="connsiteY40" fmla="*/ 262915 h 1830388"/>
              <a:gd name="connsiteX41" fmla="*/ 456634 w 1309688"/>
              <a:gd name="connsiteY41" fmla="*/ 262915 h 1830388"/>
              <a:gd name="connsiteX42" fmla="*/ 654844 w 1309688"/>
              <a:gd name="connsiteY42" fmla="*/ 0 h 1830388"/>
              <a:gd name="connsiteX43" fmla="*/ 875634 w 1309688"/>
              <a:gd name="connsiteY43" fmla="*/ 255403 h 1830388"/>
              <a:gd name="connsiteX44" fmla="*/ 915778 w 1309688"/>
              <a:gd name="connsiteY44" fmla="*/ 262915 h 1830388"/>
              <a:gd name="connsiteX45" fmla="*/ 1309688 w 1309688"/>
              <a:gd name="connsiteY45" fmla="*/ 262915 h 1830388"/>
              <a:gd name="connsiteX46" fmla="*/ 1309688 w 1309688"/>
              <a:gd name="connsiteY46" fmla="*/ 653531 h 1830388"/>
              <a:gd name="connsiteX47" fmla="*/ 1282089 w 1309688"/>
              <a:gd name="connsiteY47" fmla="*/ 718634 h 1830388"/>
              <a:gd name="connsiteX48" fmla="*/ 1048754 w 1309688"/>
              <a:gd name="connsiteY48" fmla="*/ 916446 h 1830388"/>
              <a:gd name="connsiteX49" fmla="*/ 1282089 w 1309688"/>
              <a:gd name="connsiteY49" fmla="*/ 1111754 h 1830388"/>
              <a:gd name="connsiteX50" fmla="*/ 1309688 w 1309688"/>
              <a:gd name="connsiteY50" fmla="*/ 1176857 h 1830388"/>
              <a:gd name="connsiteX51" fmla="*/ 1309688 w 1309688"/>
              <a:gd name="connsiteY51" fmla="*/ 1567473 h 1830388"/>
              <a:gd name="connsiteX52" fmla="*/ 915778 w 1309688"/>
              <a:gd name="connsiteY52" fmla="*/ 1567473 h 1830388"/>
              <a:gd name="connsiteX53" fmla="*/ 850545 w 1309688"/>
              <a:gd name="connsiteY53" fmla="*/ 1595017 h 1830388"/>
              <a:gd name="connsiteX54" fmla="*/ 654844 w 1309688"/>
              <a:gd name="connsiteY54" fmla="*/ 1830388 h 1830388"/>
              <a:gd name="connsiteX55" fmla="*/ 415878 w 1309688"/>
              <a:gd name="connsiteY55" fmla="*/ 1680493 h 1830388"/>
              <a:gd name="connsiteX56" fmla="*/ 432972 w 1309688"/>
              <a:gd name="connsiteY56" fmla="*/ 1643755 h 1830388"/>
              <a:gd name="connsiteX57" fmla="*/ 428625 w 1309688"/>
              <a:gd name="connsiteY57" fmla="*/ 1647826 h 1830388"/>
              <a:gd name="connsiteX58" fmla="*/ 458704 w 1309688"/>
              <a:gd name="connsiteY58" fmla="*/ 1595171 h 1830388"/>
              <a:gd name="connsiteX59" fmla="*/ 455192 w 1309688"/>
              <a:gd name="connsiteY59" fmla="*/ 1589467 h 1830388"/>
              <a:gd name="connsiteX60" fmla="*/ 450927 w 1309688"/>
              <a:gd name="connsiteY60" fmla="*/ 1583475 h 1830388"/>
              <a:gd name="connsiteX61" fmla="*/ 434892 w 1309688"/>
              <a:gd name="connsiteY61" fmla="*/ 1576052 h 1830388"/>
              <a:gd name="connsiteX62" fmla="*/ 396040 w 1309688"/>
              <a:gd name="connsiteY62" fmla="*/ 1570097 h 1830388"/>
              <a:gd name="connsiteX63" fmla="*/ 0 w 1309688"/>
              <a:gd name="connsiteY63" fmla="*/ 1570097 h 1830388"/>
              <a:gd name="connsiteX64" fmla="*/ 0 w 1309688"/>
              <a:gd name="connsiteY64" fmla="*/ 1567473 h 1830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309688" h="1830388">
                <a:moveTo>
                  <a:pt x="0" y="1567473"/>
                </a:moveTo>
                <a:cubicBezTo>
                  <a:pt x="0" y="1567473"/>
                  <a:pt x="0" y="1567473"/>
                  <a:pt x="0" y="1176857"/>
                </a:cubicBezTo>
                <a:cubicBezTo>
                  <a:pt x="0" y="1176857"/>
                  <a:pt x="0" y="1160581"/>
                  <a:pt x="3136" y="1144306"/>
                </a:cubicBezTo>
                <a:lnTo>
                  <a:pt x="7812" y="1130257"/>
                </a:lnTo>
                <a:lnTo>
                  <a:pt x="8773" y="1126608"/>
                </a:lnTo>
                <a:lnTo>
                  <a:pt x="9271" y="1125874"/>
                </a:lnTo>
                <a:lnTo>
                  <a:pt x="10585" y="1121926"/>
                </a:lnTo>
                <a:lnTo>
                  <a:pt x="13175" y="1120110"/>
                </a:lnTo>
                <a:lnTo>
                  <a:pt x="16920" y="1114581"/>
                </a:lnTo>
                <a:cubicBezTo>
                  <a:pt x="19740" y="1112191"/>
                  <a:pt x="22560" y="1111251"/>
                  <a:pt x="25066" y="1111251"/>
                </a:cubicBezTo>
                <a:cubicBezTo>
                  <a:pt x="28826" y="1111251"/>
                  <a:pt x="36972" y="1115638"/>
                  <a:pt x="44179" y="1120026"/>
                </a:cubicBezTo>
                <a:lnTo>
                  <a:pt x="50916" y="1124333"/>
                </a:lnTo>
                <a:lnTo>
                  <a:pt x="73584" y="1137576"/>
                </a:lnTo>
                <a:cubicBezTo>
                  <a:pt x="143796" y="1176544"/>
                  <a:pt x="260934" y="1216920"/>
                  <a:pt x="260934" y="916446"/>
                </a:cubicBezTo>
                <a:cubicBezTo>
                  <a:pt x="260934" y="840858"/>
                  <a:pt x="253613" y="786661"/>
                  <a:pt x="241534" y="748491"/>
                </a:cubicBezTo>
                <a:lnTo>
                  <a:pt x="228058" y="715692"/>
                </a:lnTo>
                <a:lnTo>
                  <a:pt x="227090" y="714479"/>
                </a:lnTo>
                <a:lnTo>
                  <a:pt x="196806" y="680327"/>
                </a:lnTo>
                <a:lnTo>
                  <a:pt x="170475" y="670760"/>
                </a:lnTo>
                <a:lnTo>
                  <a:pt x="164179" y="669143"/>
                </a:lnTo>
                <a:lnTo>
                  <a:pt x="122563" y="672716"/>
                </a:lnTo>
                <a:lnTo>
                  <a:pt x="118170" y="673622"/>
                </a:lnTo>
                <a:lnTo>
                  <a:pt x="78129" y="691229"/>
                </a:lnTo>
                <a:cubicBezTo>
                  <a:pt x="65421" y="698269"/>
                  <a:pt x="54047" y="705543"/>
                  <a:pt x="44595" y="710901"/>
                </a:cubicBezTo>
                <a:lnTo>
                  <a:pt x="31716" y="715686"/>
                </a:lnTo>
                <a:lnTo>
                  <a:pt x="25090" y="718634"/>
                </a:lnTo>
                <a:lnTo>
                  <a:pt x="24636" y="718316"/>
                </a:lnTo>
                <a:lnTo>
                  <a:pt x="22592" y="719075"/>
                </a:lnTo>
                <a:lnTo>
                  <a:pt x="17377" y="713226"/>
                </a:lnTo>
                <a:lnTo>
                  <a:pt x="10585" y="708462"/>
                </a:lnTo>
                <a:lnTo>
                  <a:pt x="9068" y="703904"/>
                </a:lnTo>
                <a:lnTo>
                  <a:pt x="7531" y="702180"/>
                </a:lnTo>
                <a:lnTo>
                  <a:pt x="5284" y="692536"/>
                </a:lnTo>
                <a:lnTo>
                  <a:pt x="3136" y="686083"/>
                </a:lnTo>
                <a:lnTo>
                  <a:pt x="2420" y="680245"/>
                </a:lnTo>
                <a:lnTo>
                  <a:pt x="2118" y="678949"/>
                </a:lnTo>
                <a:lnTo>
                  <a:pt x="1979" y="676644"/>
                </a:lnTo>
                <a:lnTo>
                  <a:pt x="392" y="663703"/>
                </a:lnTo>
                <a:cubicBezTo>
                  <a:pt x="0" y="657600"/>
                  <a:pt x="0" y="653531"/>
                  <a:pt x="0" y="653531"/>
                </a:cubicBezTo>
                <a:cubicBezTo>
                  <a:pt x="0" y="653531"/>
                  <a:pt x="0" y="653531"/>
                  <a:pt x="0" y="262915"/>
                </a:cubicBezTo>
                <a:cubicBezTo>
                  <a:pt x="0" y="262915"/>
                  <a:pt x="0" y="262915"/>
                  <a:pt x="393910" y="262915"/>
                </a:cubicBezTo>
                <a:cubicBezTo>
                  <a:pt x="396419" y="262915"/>
                  <a:pt x="456634" y="287954"/>
                  <a:pt x="456634" y="262915"/>
                </a:cubicBezTo>
                <a:cubicBezTo>
                  <a:pt x="456634" y="237875"/>
                  <a:pt x="255916" y="0"/>
                  <a:pt x="654844" y="0"/>
                </a:cubicBezTo>
                <a:cubicBezTo>
                  <a:pt x="1053772" y="0"/>
                  <a:pt x="875634" y="230363"/>
                  <a:pt x="875634" y="255403"/>
                </a:cubicBezTo>
                <a:cubicBezTo>
                  <a:pt x="875634" y="280442"/>
                  <a:pt x="913269" y="262915"/>
                  <a:pt x="915778" y="262915"/>
                </a:cubicBezTo>
                <a:cubicBezTo>
                  <a:pt x="915778" y="262915"/>
                  <a:pt x="915778" y="262915"/>
                  <a:pt x="1309688" y="262915"/>
                </a:cubicBezTo>
                <a:cubicBezTo>
                  <a:pt x="1309688" y="262915"/>
                  <a:pt x="1309688" y="262915"/>
                  <a:pt x="1309688" y="653531"/>
                </a:cubicBezTo>
                <a:cubicBezTo>
                  <a:pt x="1309688" y="653531"/>
                  <a:pt x="1307179" y="718634"/>
                  <a:pt x="1282089" y="718634"/>
                </a:cubicBezTo>
                <a:cubicBezTo>
                  <a:pt x="1257000" y="718634"/>
                  <a:pt x="1048754" y="518318"/>
                  <a:pt x="1048754" y="916446"/>
                </a:cubicBezTo>
                <a:cubicBezTo>
                  <a:pt x="1048754" y="1312070"/>
                  <a:pt x="1257000" y="1111754"/>
                  <a:pt x="1282089" y="1111754"/>
                </a:cubicBezTo>
                <a:cubicBezTo>
                  <a:pt x="1309688" y="1111754"/>
                  <a:pt x="1309688" y="1176857"/>
                  <a:pt x="1309688" y="1176857"/>
                </a:cubicBezTo>
                <a:cubicBezTo>
                  <a:pt x="1309688" y="1176857"/>
                  <a:pt x="1309688" y="1176857"/>
                  <a:pt x="1309688" y="1567473"/>
                </a:cubicBezTo>
                <a:cubicBezTo>
                  <a:pt x="1309688" y="1567473"/>
                  <a:pt x="1309688" y="1567473"/>
                  <a:pt x="915778" y="1567473"/>
                </a:cubicBezTo>
                <a:cubicBezTo>
                  <a:pt x="915778" y="1567473"/>
                  <a:pt x="850545" y="1567473"/>
                  <a:pt x="850545" y="1595017"/>
                </a:cubicBezTo>
                <a:cubicBezTo>
                  <a:pt x="850545" y="1620056"/>
                  <a:pt x="1053772" y="1830388"/>
                  <a:pt x="654844" y="1830388"/>
                </a:cubicBezTo>
                <a:cubicBezTo>
                  <a:pt x="405514" y="1830388"/>
                  <a:pt x="391401" y="1748227"/>
                  <a:pt x="415878" y="1680493"/>
                </a:cubicBezTo>
                <a:lnTo>
                  <a:pt x="432972" y="1643755"/>
                </a:lnTo>
                <a:lnTo>
                  <a:pt x="428625" y="1647826"/>
                </a:lnTo>
                <a:cubicBezTo>
                  <a:pt x="443665" y="1620245"/>
                  <a:pt x="456198" y="1602693"/>
                  <a:pt x="458704" y="1595171"/>
                </a:cubicBezTo>
                <a:lnTo>
                  <a:pt x="455192" y="1589467"/>
                </a:lnTo>
                <a:lnTo>
                  <a:pt x="450927" y="1583475"/>
                </a:lnTo>
                <a:lnTo>
                  <a:pt x="434892" y="1576052"/>
                </a:lnTo>
                <a:cubicBezTo>
                  <a:pt x="421732" y="1571978"/>
                  <a:pt x="406066" y="1570097"/>
                  <a:pt x="396040" y="1570097"/>
                </a:cubicBezTo>
                <a:cubicBezTo>
                  <a:pt x="381000" y="1570097"/>
                  <a:pt x="0" y="1570097"/>
                  <a:pt x="0" y="1570097"/>
                </a:cubicBezTo>
                <a:lnTo>
                  <a:pt x="0" y="1567473"/>
                </a:ln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49" name="Freeform 16"/>
          <p:cNvSpPr>
            <a:spLocks noChangeAspect="1" noChangeArrowheads="1"/>
          </p:cNvSpPr>
          <p:nvPr/>
        </p:nvSpPr>
        <p:spPr bwMode="auto">
          <a:xfrm>
            <a:off x="4347947" y="3056296"/>
            <a:ext cx="333272" cy="523529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2" tIns="91418" rIns="182832" bIns="91418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50" name="AutoShape 123" descr="D:\51PPT模板网\51pptmoban.com\图片.jpg"/>
          <p:cNvSpPr>
            <a:spLocks noChangeAspect="1"/>
          </p:cNvSpPr>
          <p:nvPr/>
        </p:nvSpPr>
        <p:spPr bwMode="auto">
          <a:xfrm>
            <a:off x="7444149" y="3065568"/>
            <a:ext cx="422839" cy="4652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7" tIns="50787" rIns="50787" bIns="50787" anchor="ctr"/>
          <a:lstStyle/>
          <a:p>
            <a:pPr defTabSz="457059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Freeform 328"/>
          <p:cNvSpPr>
            <a:spLocks noChangeAspect="1" noChangeArrowheads="1"/>
          </p:cNvSpPr>
          <p:nvPr/>
        </p:nvSpPr>
        <p:spPr bwMode="auto">
          <a:xfrm>
            <a:off x="2685980" y="3181074"/>
            <a:ext cx="554871" cy="309556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2" tIns="121885" rIns="243772" bIns="121885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52" name="Group 581"/>
          <p:cNvGrpSpPr>
            <a:grpSpLocks noChangeAspect="1"/>
          </p:cNvGrpSpPr>
          <p:nvPr/>
        </p:nvGrpSpPr>
        <p:grpSpPr bwMode="auto">
          <a:xfrm>
            <a:off x="8999805" y="3129018"/>
            <a:ext cx="488275" cy="322279"/>
            <a:chOff x="3763963" y="5216524"/>
            <a:chExt cx="466725" cy="307975"/>
          </a:xfrm>
          <a:solidFill>
            <a:schemeClr val="bg1"/>
          </a:solidFill>
        </p:grpSpPr>
        <p:sp>
          <p:nvSpPr>
            <p:cNvPr id="53" name="Freeform 496"/>
            <p:cNvSpPr>
              <a:spLocks noChangeArrowheads="1"/>
            </p:cNvSpPr>
            <p:nvPr/>
          </p:nvSpPr>
          <p:spPr bwMode="auto">
            <a:xfrm>
              <a:off x="4130675" y="5421312"/>
              <a:ext cx="100013" cy="103187"/>
            </a:xfrm>
            <a:custGeom>
              <a:avLst/>
              <a:gdLst>
                <a:gd name="T0" fmla="*/ 276 w 277"/>
                <a:gd name="T1" fmla="*/ 218 h 286"/>
                <a:gd name="T2" fmla="*/ 276 w 277"/>
                <a:gd name="T3" fmla="*/ 209 h 286"/>
                <a:gd name="T4" fmla="*/ 276 w 277"/>
                <a:gd name="T5" fmla="*/ 201 h 286"/>
                <a:gd name="T6" fmla="*/ 276 w 277"/>
                <a:gd name="T7" fmla="*/ 193 h 286"/>
                <a:gd name="T8" fmla="*/ 268 w 277"/>
                <a:gd name="T9" fmla="*/ 176 h 286"/>
                <a:gd name="T10" fmla="*/ 268 w 277"/>
                <a:gd name="T11" fmla="*/ 168 h 286"/>
                <a:gd name="T12" fmla="*/ 268 w 277"/>
                <a:gd name="T13" fmla="*/ 159 h 286"/>
                <a:gd name="T14" fmla="*/ 268 w 277"/>
                <a:gd name="T15" fmla="*/ 151 h 286"/>
                <a:gd name="T16" fmla="*/ 268 w 277"/>
                <a:gd name="T17" fmla="*/ 143 h 286"/>
                <a:gd name="T18" fmla="*/ 259 w 277"/>
                <a:gd name="T19" fmla="*/ 109 h 286"/>
                <a:gd name="T20" fmla="*/ 259 w 277"/>
                <a:gd name="T21" fmla="*/ 92 h 286"/>
                <a:gd name="T22" fmla="*/ 259 w 277"/>
                <a:gd name="T23" fmla="*/ 84 h 286"/>
                <a:gd name="T24" fmla="*/ 251 w 277"/>
                <a:gd name="T25" fmla="*/ 51 h 286"/>
                <a:gd name="T26" fmla="*/ 251 w 277"/>
                <a:gd name="T27" fmla="*/ 42 h 286"/>
                <a:gd name="T28" fmla="*/ 242 w 277"/>
                <a:gd name="T29" fmla="*/ 34 h 286"/>
                <a:gd name="T30" fmla="*/ 242 w 277"/>
                <a:gd name="T31" fmla="*/ 17 h 286"/>
                <a:gd name="T32" fmla="*/ 234 w 277"/>
                <a:gd name="T33" fmla="*/ 0 h 286"/>
                <a:gd name="T34" fmla="*/ 226 w 277"/>
                <a:gd name="T35" fmla="*/ 0 h 286"/>
                <a:gd name="T36" fmla="*/ 8 w 277"/>
                <a:gd name="T37" fmla="*/ 59 h 286"/>
                <a:gd name="T38" fmla="*/ 8 w 277"/>
                <a:gd name="T39" fmla="*/ 67 h 286"/>
                <a:gd name="T40" fmla="*/ 8 w 277"/>
                <a:gd name="T41" fmla="*/ 76 h 286"/>
                <a:gd name="T42" fmla="*/ 8 w 277"/>
                <a:gd name="T43" fmla="*/ 84 h 286"/>
                <a:gd name="T44" fmla="*/ 8 w 277"/>
                <a:gd name="T45" fmla="*/ 92 h 286"/>
                <a:gd name="T46" fmla="*/ 8 w 277"/>
                <a:gd name="T47" fmla="*/ 101 h 286"/>
                <a:gd name="T48" fmla="*/ 8 w 277"/>
                <a:gd name="T49" fmla="*/ 118 h 286"/>
                <a:gd name="T50" fmla="*/ 8 w 277"/>
                <a:gd name="T51" fmla="*/ 134 h 286"/>
                <a:gd name="T52" fmla="*/ 17 w 277"/>
                <a:gd name="T53" fmla="*/ 143 h 286"/>
                <a:gd name="T54" fmla="*/ 17 w 277"/>
                <a:gd name="T55" fmla="*/ 159 h 286"/>
                <a:gd name="T56" fmla="*/ 17 w 277"/>
                <a:gd name="T57" fmla="*/ 168 h 286"/>
                <a:gd name="T58" fmla="*/ 17 w 277"/>
                <a:gd name="T59" fmla="*/ 176 h 286"/>
                <a:gd name="T60" fmla="*/ 17 w 277"/>
                <a:gd name="T61" fmla="*/ 185 h 286"/>
                <a:gd name="T62" fmla="*/ 8 w 277"/>
                <a:gd name="T63" fmla="*/ 201 h 286"/>
                <a:gd name="T64" fmla="*/ 8 w 277"/>
                <a:gd name="T65" fmla="*/ 209 h 286"/>
                <a:gd name="T66" fmla="*/ 8 w 277"/>
                <a:gd name="T67" fmla="*/ 218 h 286"/>
                <a:gd name="T68" fmla="*/ 8 w 277"/>
                <a:gd name="T69" fmla="*/ 226 h 286"/>
                <a:gd name="T70" fmla="*/ 8 w 277"/>
                <a:gd name="T71" fmla="*/ 243 h 286"/>
                <a:gd name="T72" fmla="*/ 8 w 277"/>
                <a:gd name="T73" fmla="*/ 251 h 286"/>
                <a:gd name="T74" fmla="*/ 0 w 277"/>
                <a:gd name="T75" fmla="*/ 260 h 286"/>
                <a:gd name="T76" fmla="*/ 0 w 277"/>
                <a:gd name="T77" fmla="*/ 268 h 286"/>
                <a:gd name="T78" fmla="*/ 0 w 277"/>
                <a:gd name="T79" fmla="*/ 276 h 286"/>
                <a:gd name="T80" fmla="*/ 0 w 277"/>
                <a:gd name="T81" fmla="*/ 285 h 286"/>
                <a:gd name="T82" fmla="*/ 268 w 277"/>
                <a:gd name="T83" fmla="*/ 285 h 286"/>
                <a:gd name="T84" fmla="*/ 276 w 277"/>
                <a:gd name="T85" fmla="*/ 276 h 286"/>
                <a:gd name="T86" fmla="*/ 276 w 277"/>
                <a:gd name="T87" fmla="*/ 260 h 286"/>
                <a:gd name="T88" fmla="*/ 276 w 277"/>
                <a:gd name="T89" fmla="*/ 243 h 286"/>
                <a:gd name="T90" fmla="*/ 276 w 277"/>
                <a:gd name="T91" fmla="*/ 226 h 286"/>
                <a:gd name="T92" fmla="*/ 276 w 277"/>
                <a:gd name="T93" fmla="*/ 218 h 286"/>
                <a:gd name="T94" fmla="*/ 276 w 277"/>
                <a:gd name="T95" fmla="*/ 218 h 286"/>
                <a:gd name="T96" fmla="*/ 276 w 277"/>
                <a:gd name="T97" fmla="*/ 21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286">
                  <a:moveTo>
                    <a:pt x="276" y="218"/>
                  </a:moveTo>
                  <a:lnTo>
                    <a:pt x="276" y="209"/>
                  </a:lnTo>
                  <a:lnTo>
                    <a:pt x="276" y="201"/>
                  </a:lnTo>
                  <a:cubicBezTo>
                    <a:pt x="276" y="193"/>
                    <a:pt x="276" y="193"/>
                    <a:pt x="276" y="193"/>
                  </a:cubicBezTo>
                  <a:cubicBezTo>
                    <a:pt x="276" y="193"/>
                    <a:pt x="276" y="185"/>
                    <a:pt x="268" y="176"/>
                  </a:cubicBezTo>
                  <a:cubicBezTo>
                    <a:pt x="268" y="168"/>
                    <a:pt x="268" y="168"/>
                    <a:pt x="268" y="168"/>
                  </a:cubicBezTo>
                  <a:lnTo>
                    <a:pt x="268" y="159"/>
                  </a:lnTo>
                  <a:lnTo>
                    <a:pt x="268" y="151"/>
                  </a:lnTo>
                  <a:cubicBezTo>
                    <a:pt x="268" y="143"/>
                    <a:pt x="268" y="143"/>
                    <a:pt x="268" y="143"/>
                  </a:cubicBezTo>
                  <a:cubicBezTo>
                    <a:pt x="268" y="134"/>
                    <a:pt x="268" y="118"/>
                    <a:pt x="259" y="109"/>
                  </a:cubicBezTo>
                  <a:cubicBezTo>
                    <a:pt x="259" y="109"/>
                    <a:pt x="259" y="101"/>
                    <a:pt x="259" y="92"/>
                  </a:cubicBezTo>
                  <a:lnTo>
                    <a:pt x="259" y="84"/>
                  </a:lnTo>
                  <a:cubicBezTo>
                    <a:pt x="259" y="67"/>
                    <a:pt x="251" y="59"/>
                    <a:pt x="251" y="51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6"/>
                    <a:pt x="242" y="26"/>
                    <a:pt x="242" y="17"/>
                  </a:cubicBezTo>
                  <a:cubicBezTo>
                    <a:pt x="242" y="9"/>
                    <a:pt x="234" y="9"/>
                    <a:pt x="234" y="0"/>
                  </a:cubicBezTo>
                  <a:lnTo>
                    <a:pt x="226" y="0"/>
                  </a:lnTo>
                  <a:cubicBezTo>
                    <a:pt x="8" y="59"/>
                    <a:pt x="8" y="59"/>
                    <a:pt x="8" y="59"/>
                  </a:cubicBezTo>
                  <a:cubicBezTo>
                    <a:pt x="8" y="67"/>
                    <a:pt x="0" y="67"/>
                    <a:pt x="8" y="67"/>
                  </a:cubicBezTo>
                  <a:cubicBezTo>
                    <a:pt x="8" y="76"/>
                    <a:pt x="8" y="76"/>
                    <a:pt x="8" y="76"/>
                  </a:cubicBezTo>
                  <a:lnTo>
                    <a:pt x="8" y="84"/>
                  </a:lnTo>
                  <a:cubicBezTo>
                    <a:pt x="8" y="92"/>
                    <a:pt x="8" y="92"/>
                    <a:pt x="8" y="92"/>
                  </a:cubicBezTo>
                  <a:lnTo>
                    <a:pt x="8" y="101"/>
                  </a:lnTo>
                  <a:cubicBezTo>
                    <a:pt x="8" y="109"/>
                    <a:pt x="8" y="118"/>
                    <a:pt x="8" y="118"/>
                  </a:cubicBezTo>
                  <a:cubicBezTo>
                    <a:pt x="8" y="126"/>
                    <a:pt x="8" y="126"/>
                    <a:pt x="8" y="134"/>
                  </a:cubicBezTo>
                  <a:cubicBezTo>
                    <a:pt x="17" y="134"/>
                    <a:pt x="17" y="134"/>
                    <a:pt x="17" y="143"/>
                  </a:cubicBezTo>
                  <a:cubicBezTo>
                    <a:pt x="17" y="151"/>
                    <a:pt x="17" y="159"/>
                    <a:pt x="17" y="159"/>
                  </a:cubicBezTo>
                  <a:cubicBezTo>
                    <a:pt x="17" y="168"/>
                    <a:pt x="17" y="168"/>
                    <a:pt x="17" y="168"/>
                  </a:cubicBezTo>
                  <a:lnTo>
                    <a:pt x="17" y="176"/>
                  </a:lnTo>
                  <a:cubicBezTo>
                    <a:pt x="17" y="185"/>
                    <a:pt x="17" y="185"/>
                    <a:pt x="17" y="185"/>
                  </a:cubicBezTo>
                  <a:cubicBezTo>
                    <a:pt x="17" y="193"/>
                    <a:pt x="8" y="193"/>
                    <a:pt x="8" y="201"/>
                  </a:cubicBezTo>
                  <a:lnTo>
                    <a:pt x="8" y="209"/>
                  </a:lnTo>
                  <a:lnTo>
                    <a:pt x="8" y="218"/>
                  </a:lnTo>
                  <a:cubicBezTo>
                    <a:pt x="8" y="226"/>
                    <a:pt x="8" y="226"/>
                    <a:pt x="8" y="226"/>
                  </a:cubicBezTo>
                  <a:cubicBezTo>
                    <a:pt x="8" y="235"/>
                    <a:pt x="8" y="235"/>
                    <a:pt x="8" y="243"/>
                  </a:cubicBezTo>
                  <a:lnTo>
                    <a:pt x="8" y="251"/>
                  </a:lnTo>
                  <a:cubicBezTo>
                    <a:pt x="8" y="251"/>
                    <a:pt x="8" y="260"/>
                    <a:pt x="0" y="260"/>
                  </a:cubicBezTo>
                  <a:lnTo>
                    <a:pt x="0" y="268"/>
                  </a:lnTo>
                  <a:lnTo>
                    <a:pt x="0" y="276"/>
                  </a:lnTo>
                  <a:lnTo>
                    <a:pt x="0" y="285"/>
                  </a:lnTo>
                  <a:cubicBezTo>
                    <a:pt x="268" y="285"/>
                    <a:pt x="268" y="285"/>
                    <a:pt x="268" y="285"/>
                  </a:cubicBezTo>
                  <a:cubicBezTo>
                    <a:pt x="268" y="285"/>
                    <a:pt x="276" y="285"/>
                    <a:pt x="276" y="276"/>
                  </a:cubicBezTo>
                  <a:cubicBezTo>
                    <a:pt x="276" y="268"/>
                    <a:pt x="276" y="268"/>
                    <a:pt x="276" y="260"/>
                  </a:cubicBezTo>
                  <a:cubicBezTo>
                    <a:pt x="276" y="260"/>
                    <a:pt x="276" y="251"/>
                    <a:pt x="276" y="243"/>
                  </a:cubicBezTo>
                  <a:cubicBezTo>
                    <a:pt x="276" y="243"/>
                    <a:pt x="276" y="235"/>
                    <a:pt x="276" y="226"/>
                  </a:cubicBezTo>
                  <a:lnTo>
                    <a:pt x="276" y="218"/>
                  </a:lnTo>
                  <a:close/>
                  <a:moveTo>
                    <a:pt x="276" y="218"/>
                  </a:moveTo>
                  <a:lnTo>
                    <a:pt x="276" y="21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4" name="Freeform 497"/>
            <p:cNvSpPr>
              <a:spLocks noChangeArrowheads="1"/>
            </p:cNvSpPr>
            <p:nvPr/>
          </p:nvSpPr>
          <p:spPr bwMode="auto">
            <a:xfrm>
              <a:off x="4083050" y="5297487"/>
              <a:ext cx="123825" cy="133350"/>
            </a:xfrm>
            <a:custGeom>
              <a:avLst/>
              <a:gdLst>
                <a:gd name="T0" fmla="*/ 343 w 344"/>
                <a:gd name="T1" fmla="*/ 276 h 369"/>
                <a:gd name="T2" fmla="*/ 335 w 344"/>
                <a:gd name="T3" fmla="*/ 259 h 369"/>
                <a:gd name="T4" fmla="*/ 326 w 344"/>
                <a:gd name="T5" fmla="*/ 242 h 369"/>
                <a:gd name="T6" fmla="*/ 318 w 344"/>
                <a:gd name="T7" fmla="*/ 234 h 369"/>
                <a:gd name="T8" fmla="*/ 310 w 344"/>
                <a:gd name="T9" fmla="*/ 209 h 369"/>
                <a:gd name="T10" fmla="*/ 301 w 344"/>
                <a:gd name="T11" fmla="*/ 192 h 369"/>
                <a:gd name="T12" fmla="*/ 276 w 344"/>
                <a:gd name="T13" fmla="*/ 150 h 369"/>
                <a:gd name="T14" fmla="*/ 268 w 344"/>
                <a:gd name="T15" fmla="*/ 142 h 369"/>
                <a:gd name="T16" fmla="*/ 251 w 344"/>
                <a:gd name="T17" fmla="*/ 125 h 369"/>
                <a:gd name="T18" fmla="*/ 234 w 344"/>
                <a:gd name="T19" fmla="*/ 108 h 369"/>
                <a:gd name="T20" fmla="*/ 226 w 344"/>
                <a:gd name="T21" fmla="*/ 92 h 369"/>
                <a:gd name="T22" fmla="*/ 209 w 344"/>
                <a:gd name="T23" fmla="*/ 75 h 369"/>
                <a:gd name="T24" fmla="*/ 184 w 344"/>
                <a:gd name="T25" fmla="*/ 58 h 369"/>
                <a:gd name="T26" fmla="*/ 167 w 344"/>
                <a:gd name="T27" fmla="*/ 33 h 369"/>
                <a:gd name="T28" fmla="*/ 151 w 344"/>
                <a:gd name="T29" fmla="*/ 25 h 369"/>
                <a:gd name="T30" fmla="*/ 134 w 344"/>
                <a:gd name="T31" fmla="*/ 8 h 369"/>
                <a:gd name="T32" fmla="*/ 117 w 344"/>
                <a:gd name="T33" fmla="*/ 8 h 369"/>
                <a:gd name="T34" fmla="*/ 0 w 344"/>
                <a:gd name="T35" fmla="*/ 159 h 369"/>
                <a:gd name="T36" fmla="*/ 9 w 344"/>
                <a:gd name="T37" fmla="*/ 167 h 369"/>
                <a:gd name="T38" fmla="*/ 17 w 344"/>
                <a:gd name="T39" fmla="*/ 175 h 369"/>
                <a:gd name="T40" fmla="*/ 34 w 344"/>
                <a:gd name="T41" fmla="*/ 192 h 369"/>
                <a:gd name="T42" fmla="*/ 42 w 344"/>
                <a:gd name="T43" fmla="*/ 209 h 369"/>
                <a:gd name="T44" fmla="*/ 59 w 344"/>
                <a:gd name="T45" fmla="*/ 226 h 369"/>
                <a:gd name="T46" fmla="*/ 67 w 344"/>
                <a:gd name="T47" fmla="*/ 242 h 369"/>
                <a:gd name="T48" fmla="*/ 84 w 344"/>
                <a:gd name="T49" fmla="*/ 259 h 369"/>
                <a:gd name="T50" fmla="*/ 92 w 344"/>
                <a:gd name="T51" fmla="*/ 276 h 369"/>
                <a:gd name="T52" fmla="*/ 101 w 344"/>
                <a:gd name="T53" fmla="*/ 301 h 369"/>
                <a:gd name="T54" fmla="*/ 109 w 344"/>
                <a:gd name="T55" fmla="*/ 317 h 369"/>
                <a:gd name="T56" fmla="*/ 117 w 344"/>
                <a:gd name="T57" fmla="*/ 334 h 369"/>
                <a:gd name="T58" fmla="*/ 117 w 344"/>
                <a:gd name="T59" fmla="*/ 351 h 369"/>
                <a:gd name="T60" fmla="*/ 126 w 344"/>
                <a:gd name="T61" fmla="*/ 359 h 369"/>
                <a:gd name="T62" fmla="*/ 335 w 344"/>
                <a:gd name="T63" fmla="*/ 284 h 369"/>
                <a:gd name="T64" fmla="*/ 335 w 344"/>
                <a:gd name="T65" fmla="*/ 2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69">
                  <a:moveTo>
                    <a:pt x="335" y="284"/>
                  </a:moveTo>
                  <a:cubicBezTo>
                    <a:pt x="343" y="284"/>
                    <a:pt x="343" y="276"/>
                    <a:pt x="343" y="276"/>
                  </a:cubicBezTo>
                  <a:cubicBezTo>
                    <a:pt x="343" y="267"/>
                    <a:pt x="343" y="267"/>
                    <a:pt x="343" y="267"/>
                  </a:cubicBezTo>
                  <a:cubicBezTo>
                    <a:pt x="335" y="267"/>
                    <a:pt x="335" y="267"/>
                    <a:pt x="335" y="259"/>
                  </a:cubicBezTo>
                  <a:lnTo>
                    <a:pt x="335" y="250"/>
                  </a:lnTo>
                  <a:cubicBezTo>
                    <a:pt x="326" y="250"/>
                    <a:pt x="326" y="242"/>
                    <a:pt x="326" y="242"/>
                  </a:cubicBezTo>
                  <a:lnTo>
                    <a:pt x="326" y="234"/>
                  </a:lnTo>
                  <a:lnTo>
                    <a:pt x="318" y="234"/>
                  </a:lnTo>
                  <a:cubicBezTo>
                    <a:pt x="318" y="226"/>
                    <a:pt x="318" y="226"/>
                    <a:pt x="318" y="217"/>
                  </a:cubicBezTo>
                  <a:cubicBezTo>
                    <a:pt x="310" y="217"/>
                    <a:pt x="310" y="209"/>
                    <a:pt x="310" y="209"/>
                  </a:cubicBezTo>
                  <a:cubicBezTo>
                    <a:pt x="310" y="200"/>
                    <a:pt x="301" y="200"/>
                    <a:pt x="301" y="200"/>
                  </a:cubicBezTo>
                  <a:lnTo>
                    <a:pt x="301" y="192"/>
                  </a:lnTo>
                  <a:cubicBezTo>
                    <a:pt x="293" y="192"/>
                    <a:pt x="293" y="184"/>
                    <a:pt x="293" y="184"/>
                  </a:cubicBezTo>
                  <a:cubicBezTo>
                    <a:pt x="284" y="175"/>
                    <a:pt x="276" y="159"/>
                    <a:pt x="276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33"/>
                    <a:pt x="260" y="133"/>
                    <a:pt x="251" y="125"/>
                  </a:cubicBezTo>
                  <a:lnTo>
                    <a:pt x="243" y="117"/>
                  </a:lnTo>
                  <a:cubicBezTo>
                    <a:pt x="243" y="108"/>
                    <a:pt x="234" y="108"/>
                    <a:pt x="234" y="108"/>
                  </a:cubicBezTo>
                  <a:lnTo>
                    <a:pt x="234" y="100"/>
                  </a:lnTo>
                  <a:cubicBezTo>
                    <a:pt x="226" y="100"/>
                    <a:pt x="226" y="100"/>
                    <a:pt x="226" y="92"/>
                  </a:cubicBezTo>
                  <a:lnTo>
                    <a:pt x="218" y="92"/>
                  </a:lnTo>
                  <a:cubicBezTo>
                    <a:pt x="218" y="83"/>
                    <a:pt x="209" y="83"/>
                    <a:pt x="209" y="75"/>
                  </a:cubicBezTo>
                  <a:cubicBezTo>
                    <a:pt x="201" y="75"/>
                    <a:pt x="201" y="67"/>
                    <a:pt x="201" y="67"/>
                  </a:cubicBezTo>
                  <a:cubicBezTo>
                    <a:pt x="193" y="58"/>
                    <a:pt x="193" y="58"/>
                    <a:pt x="184" y="58"/>
                  </a:cubicBezTo>
                  <a:cubicBezTo>
                    <a:pt x="184" y="50"/>
                    <a:pt x="176" y="50"/>
                    <a:pt x="176" y="41"/>
                  </a:cubicBezTo>
                  <a:cubicBezTo>
                    <a:pt x="176" y="41"/>
                    <a:pt x="167" y="41"/>
                    <a:pt x="167" y="33"/>
                  </a:cubicBezTo>
                  <a:cubicBezTo>
                    <a:pt x="167" y="33"/>
                    <a:pt x="159" y="33"/>
                    <a:pt x="159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16"/>
                    <a:pt x="142" y="16"/>
                    <a:pt x="142" y="16"/>
                  </a:cubicBezTo>
                  <a:lnTo>
                    <a:pt x="134" y="8"/>
                  </a:lnTo>
                  <a:lnTo>
                    <a:pt x="126" y="8"/>
                  </a:lnTo>
                  <a:cubicBezTo>
                    <a:pt x="126" y="0"/>
                    <a:pt x="117" y="0"/>
                    <a:pt x="117" y="8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0" y="159"/>
                  </a:lnTo>
                  <a:lnTo>
                    <a:pt x="9" y="159"/>
                  </a:lnTo>
                  <a:lnTo>
                    <a:pt x="9" y="167"/>
                  </a:lnTo>
                  <a:lnTo>
                    <a:pt x="17" y="167"/>
                  </a:lnTo>
                  <a:cubicBezTo>
                    <a:pt x="17" y="175"/>
                    <a:pt x="17" y="175"/>
                    <a:pt x="17" y="175"/>
                  </a:cubicBezTo>
                  <a:cubicBezTo>
                    <a:pt x="25" y="175"/>
                    <a:pt x="25" y="184"/>
                    <a:pt x="25" y="184"/>
                  </a:cubicBezTo>
                  <a:lnTo>
                    <a:pt x="34" y="192"/>
                  </a:lnTo>
                  <a:lnTo>
                    <a:pt x="34" y="200"/>
                  </a:lnTo>
                  <a:cubicBezTo>
                    <a:pt x="42" y="200"/>
                    <a:pt x="42" y="200"/>
                    <a:pt x="42" y="209"/>
                  </a:cubicBezTo>
                  <a:cubicBezTo>
                    <a:pt x="42" y="209"/>
                    <a:pt x="51" y="209"/>
                    <a:pt x="51" y="217"/>
                  </a:cubicBezTo>
                  <a:cubicBezTo>
                    <a:pt x="51" y="217"/>
                    <a:pt x="59" y="217"/>
                    <a:pt x="59" y="226"/>
                  </a:cubicBezTo>
                  <a:cubicBezTo>
                    <a:pt x="59" y="226"/>
                    <a:pt x="59" y="234"/>
                    <a:pt x="67" y="234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75" y="242"/>
                    <a:pt x="75" y="250"/>
                    <a:pt x="75" y="250"/>
                  </a:cubicBezTo>
                  <a:cubicBezTo>
                    <a:pt x="75" y="259"/>
                    <a:pt x="84" y="259"/>
                    <a:pt x="84" y="259"/>
                  </a:cubicBezTo>
                  <a:cubicBezTo>
                    <a:pt x="84" y="267"/>
                    <a:pt x="84" y="267"/>
                    <a:pt x="84" y="267"/>
                  </a:cubicBezTo>
                  <a:lnTo>
                    <a:pt x="92" y="276"/>
                  </a:lnTo>
                  <a:cubicBezTo>
                    <a:pt x="92" y="276"/>
                    <a:pt x="92" y="284"/>
                    <a:pt x="101" y="292"/>
                  </a:cubicBezTo>
                  <a:lnTo>
                    <a:pt x="101" y="301"/>
                  </a:lnTo>
                  <a:lnTo>
                    <a:pt x="109" y="309"/>
                  </a:lnTo>
                  <a:cubicBezTo>
                    <a:pt x="109" y="317"/>
                    <a:pt x="109" y="317"/>
                    <a:pt x="109" y="317"/>
                  </a:cubicBezTo>
                  <a:cubicBezTo>
                    <a:pt x="109" y="326"/>
                    <a:pt x="117" y="326"/>
                    <a:pt x="117" y="326"/>
                  </a:cubicBezTo>
                  <a:lnTo>
                    <a:pt x="117" y="334"/>
                  </a:lnTo>
                  <a:lnTo>
                    <a:pt x="117" y="342"/>
                  </a:lnTo>
                  <a:lnTo>
                    <a:pt x="117" y="351"/>
                  </a:lnTo>
                  <a:cubicBezTo>
                    <a:pt x="126" y="351"/>
                    <a:pt x="126" y="351"/>
                    <a:pt x="126" y="351"/>
                  </a:cubicBezTo>
                  <a:cubicBezTo>
                    <a:pt x="126" y="359"/>
                    <a:pt x="126" y="359"/>
                    <a:pt x="126" y="359"/>
                  </a:cubicBezTo>
                  <a:lnTo>
                    <a:pt x="134" y="368"/>
                  </a:lnTo>
                  <a:lnTo>
                    <a:pt x="335" y="284"/>
                  </a:lnTo>
                  <a:close/>
                  <a:moveTo>
                    <a:pt x="335" y="284"/>
                  </a:moveTo>
                  <a:lnTo>
                    <a:pt x="335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5" name="Freeform 498"/>
            <p:cNvSpPr>
              <a:spLocks noChangeArrowheads="1"/>
            </p:cNvSpPr>
            <p:nvPr/>
          </p:nvSpPr>
          <p:spPr bwMode="auto">
            <a:xfrm>
              <a:off x="3986213" y="5253037"/>
              <a:ext cx="39687" cy="57150"/>
            </a:xfrm>
            <a:custGeom>
              <a:avLst/>
              <a:gdLst>
                <a:gd name="T0" fmla="*/ 8 w 109"/>
                <a:gd name="T1" fmla="*/ 151 h 160"/>
                <a:gd name="T2" fmla="*/ 17 w 109"/>
                <a:gd name="T3" fmla="*/ 151 h 160"/>
                <a:gd name="T4" fmla="*/ 17 w 109"/>
                <a:gd name="T5" fmla="*/ 159 h 160"/>
                <a:gd name="T6" fmla="*/ 25 w 109"/>
                <a:gd name="T7" fmla="*/ 159 h 160"/>
                <a:gd name="T8" fmla="*/ 33 w 109"/>
                <a:gd name="T9" fmla="*/ 159 h 160"/>
                <a:gd name="T10" fmla="*/ 108 w 109"/>
                <a:gd name="T11" fmla="*/ 9 h 160"/>
                <a:gd name="T12" fmla="*/ 100 w 109"/>
                <a:gd name="T13" fmla="*/ 9 h 160"/>
                <a:gd name="T14" fmla="*/ 92 w 109"/>
                <a:gd name="T15" fmla="*/ 0 h 160"/>
                <a:gd name="T16" fmla="*/ 83 w 109"/>
                <a:gd name="T17" fmla="*/ 0 h 160"/>
                <a:gd name="T18" fmla="*/ 67 w 109"/>
                <a:gd name="T19" fmla="*/ 0 h 160"/>
                <a:gd name="T20" fmla="*/ 58 w 109"/>
                <a:gd name="T21" fmla="*/ 0 h 160"/>
                <a:gd name="T22" fmla="*/ 41 w 109"/>
                <a:gd name="T23" fmla="*/ 0 h 160"/>
                <a:gd name="T24" fmla="*/ 33 w 109"/>
                <a:gd name="T25" fmla="*/ 0 h 160"/>
                <a:gd name="T26" fmla="*/ 25 w 109"/>
                <a:gd name="T27" fmla="*/ 0 h 160"/>
                <a:gd name="T28" fmla="*/ 17 w 109"/>
                <a:gd name="T29" fmla="*/ 0 h 160"/>
                <a:gd name="T30" fmla="*/ 8 w 109"/>
                <a:gd name="T31" fmla="*/ 0 h 160"/>
                <a:gd name="T32" fmla="*/ 0 w 109"/>
                <a:gd name="T33" fmla="*/ 9 h 160"/>
                <a:gd name="T34" fmla="*/ 0 w 109"/>
                <a:gd name="T35" fmla="*/ 142 h 160"/>
                <a:gd name="T36" fmla="*/ 0 w 109"/>
                <a:gd name="T37" fmla="*/ 151 h 160"/>
                <a:gd name="T38" fmla="*/ 8 w 109"/>
                <a:gd name="T39" fmla="*/ 151 h 160"/>
                <a:gd name="T40" fmla="*/ 8 w 109"/>
                <a:gd name="T41" fmla="*/ 151 h 160"/>
                <a:gd name="T42" fmla="*/ 8 w 109"/>
                <a:gd name="T4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0">
                  <a:moveTo>
                    <a:pt x="8" y="151"/>
                  </a:moveTo>
                  <a:lnTo>
                    <a:pt x="17" y="151"/>
                  </a:lnTo>
                  <a:lnTo>
                    <a:pt x="17" y="159"/>
                  </a:lnTo>
                  <a:cubicBezTo>
                    <a:pt x="25" y="159"/>
                    <a:pt x="25" y="159"/>
                    <a:pt x="25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08" y="9"/>
                    <a:pt x="108" y="9"/>
                    <a:pt x="108" y="9"/>
                  </a:cubicBezTo>
                  <a:lnTo>
                    <a:pt x="100" y="9"/>
                  </a:lnTo>
                  <a:cubicBezTo>
                    <a:pt x="92" y="9"/>
                    <a:pt x="92" y="0"/>
                    <a:pt x="92" y="0"/>
                  </a:cubicBezTo>
                  <a:lnTo>
                    <a:pt x="83" y="0"/>
                  </a:lnTo>
                  <a:cubicBezTo>
                    <a:pt x="75" y="0"/>
                    <a:pt x="75" y="0"/>
                    <a:pt x="67" y="0"/>
                  </a:cubicBezTo>
                  <a:lnTo>
                    <a:pt x="58" y="0"/>
                  </a:lnTo>
                  <a:cubicBezTo>
                    <a:pt x="50" y="0"/>
                    <a:pt x="50" y="0"/>
                    <a:pt x="41" y="0"/>
                  </a:cubicBezTo>
                  <a:lnTo>
                    <a:pt x="33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0"/>
                  </a:lnTo>
                  <a:cubicBezTo>
                    <a:pt x="8" y="0"/>
                    <a:pt x="0" y="0"/>
                    <a:pt x="0" y="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8" y="151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6" name="Freeform 499"/>
            <p:cNvSpPr>
              <a:spLocks noChangeArrowheads="1"/>
            </p:cNvSpPr>
            <p:nvPr/>
          </p:nvSpPr>
          <p:spPr bwMode="auto">
            <a:xfrm>
              <a:off x="4056063" y="5267324"/>
              <a:ext cx="50800" cy="76200"/>
            </a:xfrm>
            <a:custGeom>
              <a:avLst/>
              <a:gdLst>
                <a:gd name="T0" fmla="*/ 17 w 143"/>
                <a:gd name="T1" fmla="*/ 192 h 210"/>
                <a:gd name="T2" fmla="*/ 25 w 143"/>
                <a:gd name="T3" fmla="*/ 201 h 210"/>
                <a:gd name="T4" fmla="*/ 34 w 143"/>
                <a:gd name="T5" fmla="*/ 201 h 210"/>
                <a:gd name="T6" fmla="*/ 42 w 143"/>
                <a:gd name="T7" fmla="*/ 201 h 210"/>
                <a:gd name="T8" fmla="*/ 142 w 143"/>
                <a:gd name="T9" fmla="*/ 59 h 210"/>
                <a:gd name="T10" fmla="*/ 142 w 143"/>
                <a:gd name="T11" fmla="*/ 42 h 210"/>
                <a:gd name="T12" fmla="*/ 134 w 143"/>
                <a:gd name="T13" fmla="*/ 42 h 210"/>
                <a:gd name="T14" fmla="*/ 126 w 143"/>
                <a:gd name="T15" fmla="*/ 42 h 210"/>
                <a:gd name="T16" fmla="*/ 117 w 143"/>
                <a:gd name="T17" fmla="*/ 33 h 210"/>
                <a:gd name="T18" fmla="*/ 109 w 143"/>
                <a:gd name="T19" fmla="*/ 25 h 210"/>
                <a:gd name="T20" fmla="*/ 100 w 143"/>
                <a:gd name="T21" fmla="*/ 25 h 210"/>
                <a:gd name="T22" fmla="*/ 84 w 143"/>
                <a:gd name="T23" fmla="*/ 17 h 210"/>
                <a:gd name="T24" fmla="*/ 75 w 143"/>
                <a:gd name="T25" fmla="*/ 9 h 210"/>
                <a:gd name="T26" fmla="*/ 59 w 143"/>
                <a:gd name="T27" fmla="*/ 9 h 210"/>
                <a:gd name="T28" fmla="*/ 42 w 143"/>
                <a:gd name="T29" fmla="*/ 0 h 210"/>
                <a:gd name="T30" fmla="*/ 0 w 143"/>
                <a:gd name="T31" fmla="*/ 184 h 210"/>
                <a:gd name="T32" fmla="*/ 8 w 143"/>
                <a:gd name="T33" fmla="*/ 184 h 210"/>
                <a:gd name="T34" fmla="*/ 17 w 143"/>
                <a:gd name="T35" fmla="*/ 192 h 210"/>
                <a:gd name="T36" fmla="*/ 17 w 143"/>
                <a:gd name="T37" fmla="*/ 192 h 210"/>
                <a:gd name="T38" fmla="*/ 17 w 143"/>
                <a:gd name="T3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10">
                  <a:moveTo>
                    <a:pt x="17" y="192"/>
                  </a:moveTo>
                  <a:cubicBezTo>
                    <a:pt x="25" y="192"/>
                    <a:pt x="25" y="192"/>
                    <a:pt x="25" y="201"/>
                  </a:cubicBezTo>
                  <a:lnTo>
                    <a:pt x="34" y="201"/>
                  </a:lnTo>
                  <a:cubicBezTo>
                    <a:pt x="42" y="209"/>
                    <a:pt x="42" y="209"/>
                    <a:pt x="42" y="20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2" y="50"/>
                    <a:pt x="142" y="50"/>
                    <a:pt x="142" y="42"/>
                  </a:cubicBezTo>
                  <a:cubicBezTo>
                    <a:pt x="134" y="42"/>
                    <a:pt x="134" y="42"/>
                    <a:pt x="134" y="42"/>
                  </a:cubicBezTo>
                  <a:lnTo>
                    <a:pt x="126" y="42"/>
                  </a:lnTo>
                  <a:cubicBezTo>
                    <a:pt x="126" y="42"/>
                    <a:pt x="126" y="33"/>
                    <a:pt x="117" y="33"/>
                  </a:cubicBezTo>
                  <a:cubicBezTo>
                    <a:pt x="117" y="33"/>
                    <a:pt x="109" y="33"/>
                    <a:pt x="109" y="25"/>
                  </a:cubicBezTo>
                  <a:lnTo>
                    <a:pt x="100" y="25"/>
                  </a:lnTo>
                  <a:cubicBezTo>
                    <a:pt x="92" y="25"/>
                    <a:pt x="92" y="17"/>
                    <a:pt x="84" y="17"/>
                  </a:cubicBezTo>
                  <a:cubicBezTo>
                    <a:pt x="84" y="17"/>
                    <a:pt x="75" y="17"/>
                    <a:pt x="75" y="9"/>
                  </a:cubicBezTo>
                  <a:cubicBezTo>
                    <a:pt x="67" y="9"/>
                    <a:pt x="67" y="9"/>
                    <a:pt x="59" y="9"/>
                  </a:cubicBezTo>
                  <a:cubicBezTo>
                    <a:pt x="59" y="9"/>
                    <a:pt x="50" y="0"/>
                    <a:pt x="42" y="0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8" y="184"/>
                  </a:lnTo>
                  <a:lnTo>
                    <a:pt x="17" y="192"/>
                  </a:lnTo>
                  <a:close/>
                  <a:moveTo>
                    <a:pt x="17" y="192"/>
                  </a:moveTo>
                  <a:lnTo>
                    <a:pt x="17" y="1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7" name="Freeform 500"/>
            <p:cNvSpPr>
              <a:spLocks noChangeArrowheads="1"/>
            </p:cNvSpPr>
            <p:nvPr/>
          </p:nvSpPr>
          <p:spPr bwMode="auto">
            <a:xfrm>
              <a:off x="3854450" y="5253037"/>
              <a:ext cx="114300" cy="79375"/>
            </a:xfrm>
            <a:custGeom>
              <a:avLst/>
              <a:gdLst>
                <a:gd name="T0" fmla="*/ 251 w 319"/>
                <a:gd name="T1" fmla="*/ 151 h 219"/>
                <a:gd name="T2" fmla="*/ 267 w 319"/>
                <a:gd name="T3" fmla="*/ 151 h 219"/>
                <a:gd name="T4" fmla="*/ 284 w 319"/>
                <a:gd name="T5" fmla="*/ 151 h 219"/>
                <a:gd name="T6" fmla="*/ 301 w 319"/>
                <a:gd name="T7" fmla="*/ 151 h 219"/>
                <a:gd name="T8" fmla="*/ 318 w 319"/>
                <a:gd name="T9" fmla="*/ 142 h 219"/>
                <a:gd name="T10" fmla="*/ 301 w 319"/>
                <a:gd name="T11" fmla="*/ 0 h 219"/>
                <a:gd name="T12" fmla="*/ 276 w 319"/>
                <a:gd name="T13" fmla="*/ 9 h 219"/>
                <a:gd name="T14" fmla="*/ 259 w 319"/>
                <a:gd name="T15" fmla="*/ 9 h 219"/>
                <a:gd name="T16" fmla="*/ 234 w 319"/>
                <a:gd name="T17" fmla="*/ 17 h 219"/>
                <a:gd name="T18" fmla="*/ 217 w 319"/>
                <a:gd name="T19" fmla="*/ 17 h 219"/>
                <a:gd name="T20" fmla="*/ 192 w 319"/>
                <a:gd name="T21" fmla="*/ 25 h 219"/>
                <a:gd name="T22" fmla="*/ 175 w 319"/>
                <a:gd name="T23" fmla="*/ 34 h 219"/>
                <a:gd name="T24" fmla="*/ 159 w 319"/>
                <a:gd name="T25" fmla="*/ 34 h 219"/>
                <a:gd name="T26" fmla="*/ 125 w 319"/>
                <a:gd name="T27" fmla="*/ 51 h 219"/>
                <a:gd name="T28" fmla="*/ 108 w 319"/>
                <a:gd name="T29" fmla="*/ 59 h 219"/>
                <a:gd name="T30" fmla="*/ 84 w 319"/>
                <a:gd name="T31" fmla="*/ 67 h 219"/>
                <a:gd name="T32" fmla="*/ 58 w 319"/>
                <a:gd name="T33" fmla="*/ 84 h 219"/>
                <a:gd name="T34" fmla="*/ 42 w 319"/>
                <a:gd name="T35" fmla="*/ 92 h 219"/>
                <a:gd name="T36" fmla="*/ 25 w 319"/>
                <a:gd name="T37" fmla="*/ 109 h 219"/>
                <a:gd name="T38" fmla="*/ 8 w 319"/>
                <a:gd name="T39" fmla="*/ 117 h 219"/>
                <a:gd name="T40" fmla="*/ 0 w 319"/>
                <a:gd name="T41" fmla="*/ 134 h 219"/>
                <a:gd name="T42" fmla="*/ 67 w 319"/>
                <a:gd name="T43" fmla="*/ 218 h 219"/>
                <a:gd name="T44" fmla="*/ 75 w 319"/>
                <a:gd name="T45" fmla="*/ 209 h 219"/>
                <a:gd name="T46" fmla="*/ 92 w 319"/>
                <a:gd name="T47" fmla="*/ 201 h 219"/>
                <a:gd name="T48" fmla="*/ 108 w 319"/>
                <a:gd name="T49" fmla="*/ 193 h 219"/>
                <a:gd name="T50" fmla="*/ 125 w 319"/>
                <a:gd name="T51" fmla="*/ 184 h 219"/>
                <a:gd name="T52" fmla="*/ 150 w 319"/>
                <a:gd name="T53" fmla="*/ 176 h 219"/>
                <a:gd name="T54" fmla="*/ 167 w 319"/>
                <a:gd name="T55" fmla="*/ 167 h 219"/>
                <a:gd name="T56" fmla="*/ 184 w 319"/>
                <a:gd name="T57" fmla="*/ 167 h 219"/>
                <a:gd name="T58" fmla="*/ 209 w 319"/>
                <a:gd name="T59" fmla="*/ 159 h 219"/>
                <a:gd name="T60" fmla="*/ 226 w 319"/>
                <a:gd name="T61" fmla="*/ 159 h 219"/>
                <a:gd name="T62" fmla="*/ 242 w 319"/>
                <a:gd name="T63" fmla="*/ 151 h 219"/>
                <a:gd name="T64" fmla="*/ 242 w 319"/>
                <a:gd name="T65" fmla="*/ 15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219">
                  <a:moveTo>
                    <a:pt x="242" y="151"/>
                  </a:moveTo>
                  <a:cubicBezTo>
                    <a:pt x="251" y="151"/>
                    <a:pt x="251" y="151"/>
                    <a:pt x="251" y="151"/>
                  </a:cubicBezTo>
                  <a:lnTo>
                    <a:pt x="259" y="151"/>
                  </a:lnTo>
                  <a:lnTo>
                    <a:pt x="267" y="151"/>
                  </a:lnTo>
                  <a:lnTo>
                    <a:pt x="276" y="151"/>
                  </a:lnTo>
                  <a:lnTo>
                    <a:pt x="284" y="151"/>
                  </a:lnTo>
                  <a:lnTo>
                    <a:pt x="293" y="151"/>
                  </a:lnTo>
                  <a:lnTo>
                    <a:pt x="301" y="151"/>
                  </a:lnTo>
                  <a:lnTo>
                    <a:pt x="309" y="151"/>
                  </a:lnTo>
                  <a:cubicBezTo>
                    <a:pt x="318" y="151"/>
                    <a:pt x="318" y="142"/>
                    <a:pt x="318" y="142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0"/>
                    <a:pt x="301" y="0"/>
                  </a:cubicBezTo>
                  <a:lnTo>
                    <a:pt x="293" y="0"/>
                  </a:lnTo>
                  <a:cubicBezTo>
                    <a:pt x="284" y="9"/>
                    <a:pt x="284" y="9"/>
                    <a:pt x="276" y="9"/>
                  </a:cubicBezTo>
                  <a:lnTo>
                    <a:pt x="267" y="9"/>
                  </a:lnTo>
                  <a:lnTo>
                    <a:pt x="259" y="9"/>
                  </a:lnTo>
                  <a:cubicBezTo>
                    <a:pt x="251" y="9"/>
                    <a:pt x="251" y="9"/>
                    <a:pt x="242" y="9"/>
                  </a:cubicBezTo>
                  <a:lnTo>
                    <a:pt x="234" y="17"/>
                  </a:lnTo>
                  <a:cubicBezTo>
                    <a:pt x="226" y="17"/>
                    <a:pt x="226" y="17"/>
                    <a:pt x="226" y="17"/>
                  </a:cubicBezTo>
                  <a:lnTo>
                    <a:pt x="217" y="17"/>
                  </a:lnTo>
                  <a:cubicBezTo>
                    <a:pt x="209" y="17"/>
                    <a:pt x="209" y="17"/>
                    <a:pt x="200" y="25"/>
                  </a:cubicBezTo>
                  <a:lnTo>
                    <a:pt x="192" y="25"/>
                  </a:lnTo>
                  <a:cubicBezTo>
                    <a:pt x="184" y="25"/>
                    <a:pt x="184" y="25"/>
                    <a:pt x="184" y="25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67" y="34"/>
                    <a:pt x="167" y="34"/>
                    <a:pt x="167" y="34"/>
                  </a:cubicBezTo>
                  <a:lnTo>
                    <a:pt x="159" y="34"/>
                  </a:lnTo>
                  <a:cubicBezTo>
                    <a:pt x="150" y="42"/>
                    <a:pt x="150" y="42"/>
                    <a:pt x="142" y="42"/>
                  </a:cubicBezTo>
                  <a:cubicBezTo>
                    <a:pt x="142" y="42"/>
                    <a:pt x="134" y="51"/>
                    <a:pt x="125" y="51"/>
                  </a:cubicBezTo>
                  <a:cubicBezTo>
                    <a:pt x="117" y="51"/>
                    <a:pt x="117" y="51"/>
                    <a:pt x="117" y="59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100" y="59"/>
                  </a:lnTo>
                  <a:cubicBezTo>
                    <a:pt x="92" y="67"/>
                    <a:pt x="92" y="67"/>
                    <a:pt x="84" y="67"/>
                  </a:cubicBezTo>
                  <a:lnTo>
                    <a:pt x="75" y="75"/>
                  </a:lnTo>
                  <a:cubicBezTo>
                    <a:pt x="67" y="75"/>
                    <a:pt x="67" y="75"/>
                    <a:pt x="58" y="84"/>
                  </a:cubicBezTo>
                  <a:lnTo>
                    <a:pt x="50" y="92"/>
                  </a:lnTo>
                  <a:lnTo>
                    <a:pt x="42" y="92"/>
                  </a:lnTo>
                  <a:cubicBezTo>
                    <a:pt x="33" y="101"/>
                    <a:pt x="33" y="101"/>
                    <a:pt x="33" y="101"/>
                  </a:cubicBezTo>
                  <a:cubicBezTo>
                    <a:pt x="25" y="101"/>
                    <a:pt x="25" y="109"/>
                    <a:pt x="25" y="109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17"/>
                    <a:pt x="8" y="117"/>
                    <a:pt x="8" y="117"/>
                  </a:cubicBezTo>
                  <a:cubicBezTo>
                    <a:pt x="8" y="117"/>
                    <a:pt x="0" y="117"/>
                    <a:pt x="0" y="126"/>
                  </a:cubicBezTo>
                  <a:lnTo>
                    <a:pt x="0" y="134"/>
                  </a:lnTo>
                  <a:cubicBezTo>
                    <a:pt x="58" y="209"/>
                    <a:pt x="58" y="209"/>
                    <a:pt x="58" y="209"/>
                  </a:cubicBezTo>
                  <a:cubicBezTo>
                    <a:pt x="58" y="218"/>
                    <a:pt x="58" y="218"/>
                    <a:pt x="67" y="218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75" y="209"/>
                    <a:pt x="75" y="209"/>
                    <a:pt x="75" y="209"/>
                  </a:cubicBezTo>
                  <a:lnTo>
                    <a:pt x="84" y="201"/>
                  </a:lnTo>
                  <a:lnTo>
                    <a:pt x="92" y="201"/>
                  </a:lnTo>
                  <a:lnTo>
                    <a:pt x="100" y="201"/>
                  </a:lnTo>
                  <a:cubicBezTo>
                    <a:pt x="100" y="193"/>
                    <a:pt x="100" y="193"/>
                    <a:pt x="108" y="193"/>
                  </a:cubicBezTo>
                  <a:cubicBezTo>
                    <a:pt x="108" y="193"/>
                    <a:pt x="117" y="193"/>
                    <a:pt x="117" y="184"/>
                  </a:cubicBezTo>
                  <a:lnTo>
                    <a:pt x="125" y="184"/>
                  </a:lnTo>
                  <a:cubicBezTo>
                    <a:pt x="134" y="184"/>
                    <a:pt x="134" y="184"/>
                    <a:pt x="134" y="176"/>
                  </a:cubicBezTo>
                  <a:cubicBezTo>
                    <a:pt x="142" y="176"/>
                    <a:pt x="142" y="176"/>
                    <a:pt x="150" y="176"/>
                  </a:cubicBezTo>
                  <a:lnTo>
                    <a:pt x="159" y="176"/>
                  </a:lnTo>
                  <a:cubicBezTo>
                    <a:pt x="159" y="167"/>
                    <a:pt x="167" y="167"/>
                    <a:pt x="167" y="167"/>
                  </a:cubicBezTo>
                  <a:lnTo>
                    <a:pt x="175" y="167"/>
                  </a:lnTo>
                  <a:lnTo>
                    <a:pt x="184" y="167"/>
                  </a:lnTo>
                  <a:cubicBezTo>
                    <a:pt x="192" y="167"/>
                    <a:pt x="192" y="159"/>
                    <a:pt x="200" y="159"/>
                  </a:cubicBezTo>
                  <a:cubicBezTo>
                    <a:pt x="209" y="159"/>
                    <a:pt x="209" y="159"/>
                    <a:pt x="209" y="159"/>
                  </a:cubicBezTo>
                  <a:lnTo>
                    <a:pt x="217" y="159"/>
                  </a:lnTo>
                  <a:lnTo>
                    <a:pt x="226" y="159"/>
                  </a:lnTo>
                  <a:lnTo>
                    <a:pt x="234" y="151"/>
                  </a:lnTo>
                  <a:lnTo>
                    <a:pt x="242" y="151"/>
                  </a:lnTo>
                  <a:close/>
                  <a:moveTo>
                    <a:pt x="242" y="151"/>
                  </a:moveTo>
                  <a:lnTo>
                    <a:pt x="242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" name="Freeform 501"/>
            <p:cNvSpPr>
              <a:spLocks noChangeArrowheads="1"/>
            </p:cNvSpPr>
            <p:nvPr/>
          </p:nvSpPr>
          <p:spPr bwMode="auto">
            <a:xfrm>
              <a:off x="3776663" y="5313362"/>
              <a:ext cx="84137" cy="106362"/>
            </a:xfrm>
            <a:custGeom>
              <a:avLst/>
              <a:gdLst>
                <a:gd name="T0" fmla="*/ 83 w 235"/>
                <a:gd name="T1" fmla="*/ 101 h 294"/>
                <a:gd name="T2" fmla="*/ 75 w 235"/>
                <a:gd name="T3" fmla="*/ 109 h 294"/>
                <a:gd name="T4" fmla="*/ 58 w 235"/>
                <a:gd name="T5" fmla="*/ 134 h 294"/>
                <a:gd name="T6" fmla="*/ 50 w 235"/>
                <a:gd name="T7" fmla="*/ 151 h 294"/>
                <a:gd name="T8" fmla="*/ 24 w 235"/>
                <a:gd name="T9" fmla="*/ 185 h 294"/>
                <a:gd name="T10" fmla="*/ 24 w 235"/>
                <a:gd name="T11" fmla="*/ 201 h 294"/>
                <a:gd name="T12" fmla="*/ 16 w 235"/>
                <a:gd name="T13" fmla="*/ 226 h 294"/>
                <a:gd name="T14" fmla="*/ 8 w 235"/>
                <a:gd name="T15" fmla="*/ 243 h 294"/>
                <a:gd name="T16" fmla="*/ 0 w 235"/>
                <a:gd name="T17" fmla="*/ 260 h 294"/>
                <a:gd name="T18" fmla="*/ 50 w 235"/>
                <a:gd name="T19" fmla="*/ 293 h 294"/>
                <a:gd name="T20" fmla="*/ 66 w 235"/>
                <a:gd name="T21" fmla="*/ 285 h 294"/>
                <a:gd name="T22" fmla="*/ 66 w 235"/>
                <a:gd name="T23" fmla="*/ 268 h 294"/>
                <a:gd name="T24" fmla="*/ 75 w 235"/>
                <a:gd name="T25" fmla="*/ 251 h 294"/>
                <a:gd name="T26" fmla="*/ 91 w 235"/>
                <a:gd name="T27" fmla="*/ 235 h 294"/>
                <a:gd name="T28" fmla="*/ 100 w 235"/>
                <a:gd name="T29" fmla="*/ 226 h 294"/>
                <a:gd name="T30" fmla="*/ 116 w 235"/>
                <a:gd name="T31" fmla="*/ 193 h 294"/>
                <a:gd name="T32" fmla="*/ 133 w 235"/>
                <a:gd name="T33" fmla="*/ 176 h 294"/>
                <a:gd name="T34" fmla="*/ 150 w 235"/>
                <a:gd name="T35" fmla="*/ 159 h 294"/>
                <a:gd name="T36" fmla="*/ 158 w 235"/>
                <a:gd name="T37" fmla="*/ 151 h 294"/>
                <a:gd name="T38" fmla="*/ 167 w 235"/>
                <a:gd name="T39" fmla="*/ 134 h 294"/>
                <a:gd name="T40" fmla="*/ 183 w 235"/>
                <a:gd name="T41" fmla="*/ 118 h 294"/>
                <a:gd name="T42" fmla="*/ 200 w 235"/>
                <a:gd name="T43" fmla="*/ 101 h 294"/>
                <a:gd name="T44" fmla="*/ 217 w 235"/>
                <a:gd name="T45" fmla="*/ 92 h 294"/>
                <a:gd name="T46" fmla="*/ 225 w 235"/>
                <a:gd name="T47" fmla="*/ 84 h 294"/>
                <a:gd name="T48" fmla="*/ 234 w 235"/>
                <a:gd name="T49" fmla="*/ 67 h 294"/>
                <a:gd name="T50" fmla="*/ 167 w 235"/>
                <a:gd name="T51" fmla="*/ 0 h 294"/>
                <a:gd name="T52" fmla="*/ 150 w 235"/>
                <a:gd name="T53" fmla="*/ 9 h 294"/>
                <a:gd name="T54" fmla="*/ 142 w 235"/>
                <a:gd name="T55" fmla="*/ 26 h 294"/>
                <a:gd name="T56" fmla="*/ 125 w 235"/>
                <a:gd name="T57" fmla="*/ 42 h 294"/>
                <a:gd name="T58" fmla="*/ 108 w 235"/>
                <a:gd name="T59" fmla="*/ 59 h 294"/>
                <a:gd name="T60" fmla="*/ 91 w 235"/>
                <a:gd name="T61" fmla="*/ 84 h 294"/>
                <a:gd name="T62" fmla="*/ 83 w 235"/>
                <a:gd name="T63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94">
                  <a:moveTo>
                    <a:pt x="83" y="92"/>
                  </a:moveTo>
                  <a:lnTo>
                    <a:pt x="83" y="101"/>
                  </a:lnTo>
                  <a:lnTo>
                    <a:pt x="75" y="101"/>
                  </a:lnTo>
                  <a:cubicBezTo>
                    <a:pt x="75" y="109"/>
                    <a:pt x="75" y="109"/>
                    <a:pt x="75" y="109"/>
                  </a:cubicBezTo>
                  <a:cubicBezTo>
                    <a:pt x="66" y="118"/>
                    <a:pt x="66" y="118"/>
                    <a:pt x="66" y="126"/>
                  </a:cubicBezTo>
                  <a:cubicBezTo>
                    <a:pt x="58" y="126"/>
                    <a:pt x="58" y="134"/>
                    <a:pt x="58" y="134"/>
                  </a:cubicBezTo>
                  <a:cubicBezTo>
                    <a:pt x="50" y="143"/>
                    <a:pt x="50" y="143"/>
                    <a:pt x="50" y="143"/>
                  </a:cubicBezTo>
                  <a:lnTo>
                    <a:pt x="50" y="151"/>
                  </a:lnTo>
                  <a:cubicBezTo>
                    <a:pt x="41" y="159"/>
                    <a:pt x="41" y="168"/>
                    <a:pt x="33" y="176"/>
                  </a:cubicBezTo>
                  <a:cubicBezTo>
                    <a:pt x="33" y="176"/>
                    <a:pt x="33" y="185"/>
                    <a:pt x="24" y="185"/>
                  </a:cubicBezTo>
                  <a:cubicBezTo>
                    <a:pt x="24" y="193"/>
                    <a:pt x="24" y="193"/>
                    <a:pt x="24" y="193"/>
                  </a:cubicBezTo>
                  <a:lnTo>
                    <a:pt x="24" y="201"/>
                  </a:lnTo>
                  <a:lnTo>
                    <a:pt x="16" y="209"/>
                  </a:lnTo>
                  <a:cubicBezTo>
                    <a:pt x="16" y="218"/>
                    <a:pt x="16" y="218"/>
                    <a:pt x="16" y="226"/>
                  </a:cubicBezTo>
                  <a:cubicBezTo>
                    <a:pt x="8" y="226"/>
                    <a:pt x="8" y="226"/>
                    <a:pt x="8" y="235"/>
                  </a:cubicBezTo>
                  <a:lnTo>
                    <a:pt x="8" y="243"/>
                  </a:lnTo>
                  <a:cubicBezTo>
                    <a:pt x="8" y="243"/>
                    <a:pt x="0" y="243"/>
                    <a:pt x="0" y="251"/>
                  </a:cubicBezTo>
                  <a:lnTo>
                    <a:pt x="0" y="260"/>
                  </a:lnTo>
                  <a:cubicBezTo>
                    <a:pt x="0" y="268"/>
                    <a:pt x="0" y="268"/>
                    <a:pt x="0" y="268"/>
                  </a:cubicBezTo>
                  <a:cubicBezTo>
                    <a:pt x="50" y="293"/>
                    <a:pt x="50" y="293"/>
                    <a:pt x="50" y="293"/>
                  </a:cubicBezTo>
                  <a:cubicBezTo>
                    <a:pt x="58" y="293"/>
                    <a:pt x="58" y="293"/>
                    <a:pt x="58" y="285"/>
                  </a:cubicBezTo>
                  <a:lnTo>
                    <a:pt x="66" y="285"/>
                  </a:lnTo>
                  <a:lnTo>
                    <a:pt x="66" y="276"/>
                  </a:lnTo>
                  <a:lnTo>
                    <a:pt x="66" y="268"/>
                  </a:lnTo>
                  <a:cubicBezTo>
                    <a:pt x="75" y="268"/>
                    <a:pt x="75" y="268"/>
                    <a:pt x="75" y="260"/>
                  </a:cubicBezTo>
                  <a:lnTo>
                    <a:pt x="75" y="251"/>
                  </a:lnTo>
                  <a:cubicBezTo>
                    <a:pt x="83" y="251"/>
                    <a:pt x="83" y="251"/>
                    <a:pt x="83" y="243"/>
                  </a:cubicBezTo>
                  <a:lnTo>
                    <a:pt x="91" y="235"/>
                  </a:lnTo>
                  <a:lnTo>
                    <a:pt x="91" y="226"/>
                  </a:lnTo>
                  <a:lnTo>
                    <a:pt x="100" y="226"/>
                  </a:lnTo>
                  <a:cubicBezTo>
                    <a:pt x="100" y="218"/>
                    <a:pt x="100" y="218"/>
                    <a:pt x="100" y="218"/>
                  </a:cubicBezTo>
                  <a:cubicBezTo>
                    <a:pt x="108" y="209"/>
                    <a:pt x="108" y="201"/>
                    <a:pt x="116" y="193"/>
                  </a:cubicBezTo>
                  <a:lnTo>
                    <a:pt x="125" y="185"/>
                  </a:lnTo>
                  <a:cubicBezTo>
                    <a:pt x="125" y="176"/>
                    <a:pt x="133" y="176"/>
                    <a:pt x="133" y="176"/>
                  </a:cubicBezTo>
                  <a:cubicBezTo>
                    <a:pt x="133" y="168"/>
                    <a:pt x="142" y="168"/>
                    <a:pt x="142" y="159"/>
                  </a:cubicBezTo>
                  <a:lnTo>
                    <a:pt x="150" y="159"/>
                  </a:lnTo>
                  <a:lnTo>
                    <a:pt x="150" y="151"/>
                  </a:lnTo>
                  <a:lnTo>
                    <a:pt x="158" y="151"/>
                  </a:lnTo>
                  <a:cubicBezTo>
                    <a:pt x="158" y="143"/>
                    <a:pt x="158" y="143"/>
                    <a:pt x="158" y="143"/>
                  </a:cubicBezTo>
                  <a:cubicBezTo>
                    <a:pt x="167" y="143"/>
                    <a:pt x="167" y="134"/>
                    <a:pt x="167" y="134"/>
                  </a:cubicBezTo>
                  <a:cubicBezTo>
                    <a:pt x="175" y="134"/>
                    <a:pt x="175" y="126"/>
                    <a:pt x="175" y="126"/>
                  </a:cubicBezTo>
                  <a:cubicBezTo>
                    <a:pt x="183" y="126"/>
                    <a:pt x="183" y="118"/>
                    <a:pt x="183" y="118"/>
                  </a:cubicBezTo>
                  <a:cubicBezTo>
                    <a:pt x="192" y="118"/>
                    <a:pt x="192" y="109"/>
                    <a:pt x="192" y="109"/>
                  </a:cubicBezTo>
                  <a:cubicBezTo>
                    <a:pt x="200" y="109"/>
                    <a:pt x="200" y="109"/>
                    <a:pt x="200" y="101"/>
                  </a:cubicBezTo>
                  <a:lnTo>
                    <a:pt x="209" y="101"/>
                  </a:lnTo>
                  <a:cubicBezTo>
                    <a:pt x="209" y="92"/>
                    <a:pt x="217" y="92"/>
                    <a:pt x="217" y="92"/>
                  </a:cubicBezTo>
                  <a:lnTo>
                    <a:pt x="217" y="84"/>
                  </a:lnTo>
                  <a:cubicBezTo>
                    <a:pt x="225" y="84"/>
                    <a:pt x="225" y="84"/>
                    <a:pt x="225" y="84"/>
                  </a:cubicBezTo>
                  <a:lnTo>
                    <a:pt x="234" y="84"/>
                  </a:lnTo>
                  <a:cubicBezTo>
                    <a:pt x="234" y="76"/>
                    <a:pt x="234" y="76"/>
                    <a:pt x="234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58" y="0"/>
                    <a:pt x="158" y="0"/>
                    <a:pt x="158" y="9"/>
                  </a:cubicBezTo>
                  <a:lnTo>
                    <a:pt x="150" y="9"/>
                  </a:lnTo>
                  <a:lnTo>
                    <a:pt x="150" y="17"/>
                  </a:lnTo>
                  <a:cubicBezTo>
                    <a:pt x="142" y="17"/>
                    <a:pt x="142" y="26"/>
                    <a:pt x="142" y="26"/>
                  </a:cubicBezTo>
                  <a:lnTo>
                    <a:pt x="133" y="34"/>
                  </a:lnTo>
                  <a:lnTo>
                    <a:pt x="125" y="42"/>
                  </a:lnTo>
                  <a:lnTo>
                    <a:pt x="116" y="51"/>
                  </a:lnTo>
                  <a:cubicBezTo>
                    <a:pt x="116" y="59"/>
                    <a:pt x="108" y="59"/>
                    <a:pt x="108" y="59"/>
                  </a:cubicBezTo>
                  <a:cubicBezTo>
                    <a:pt x="108" y="67"/>
                    <a:pt x="100" y="67"/>
                    <a:pt x="100" y="76"/>
                  </a:cubicBezTo>
                  <a:cubicBezTo>
                    <a:pt x="91" y="76"/>
                    <a:pt x="91" y="84"/>
                    <a:pt x="91" y="84"/>
                  </a:cubicBezTo>
                  <a:lnTo>
                    <a:pt x="83" y="92"/>
                  </a:lnTo>
                  <a:close/>
                  <a:moveTo>
                    <a:pt x="83" y="92"/>
                  </a:moveTo>
                  <a:lnTo>
                    <a:pt x="83" y="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" name="Freeform 502"/>
            <p:cNvSpPr>
              <a:spLocks noChangeArrowheads="1"/>
            </p:cNvSpPr>
            <p:nvPr/>
          </p:nvSpPr>
          <p:spPr bwMode="auto">
            <a:xfrm>
              <a:off x="3763963" y="5430837"/>
              <a:ext cx="26987" cy="93662"/>
            </a:xfrm>
            <a:custGeom>
              <a:avLst/>
              <a:gdLst>
                <a:gd name="T0" fmla="*/ 17 w 76"/>
                <a:gd name="T1" fmla="*/ 8 h 260"/>
                <a:gd name="T2" fmla="*/ 8 w 76"/>
                <a:gd name="T3" fmla="*/ 8 h 260"/>
                <a:gd name="T4" fmla="*/ 8 w 76"/>
                <a:gd name="T5" fmla="*/ 16 h 260"/>
                <a:gd name="T6" fmla="*/ 8 w 76"/>
                <a:gd name="T7" fmla="*/ 25 h 260"/>
                <a:gd name="T8" fmla="*/ 8 w 76"/>
                <a:gd name="T9" fmla="*/ 33 h 260"/>
                <a:gd name="T10" fmla="*/ 8 w 76"/>
                <a:gd name="T11" fmla="*/ 41 h 260"/>
                <a:gd name="T12" fmla="*/ 8 w 76"/>
                <a:gd name="T13" fmla="*/ 50 h 260"/>
                <a:gd name="T14" fmla="*/ 0 w 76"/>
                <a:gd name="T15" fmla="*/ 66 h 260"/>
                <a:gd name="T16" fmla="*/ 0 w 76"/>
                <a:gd name="T17" fmla="*/ 83 h 260"/>
                <a:gd name="T18" fmla="*/ 0 w 76"/>
                <a:gd name="T19" fmla="*/ 100 h 260"/>
                <a:gd name="T20" fmla="*/ 0 w 76"/>
                <a:gd name="T21" fmla="*/ 125 h 260"/>
                <a:gd name="T22" fmla="*/ 0 w 76"/>
                <a:gd name="T23" fmla="*/ 133 h 260"/>
                <a:gd name="T24" fmla="*/ 0 w 76"/>
                <a:gd name="T25" fmla="*/ 142 h 260"/>
                <a:gd name="T26" fmla="*/ 0 w 76"/>
                <a:gd name="T27" fmla="*/ 150 h 260"/>
                <a:gd name="T28" fmla="*/ 0 w 76"/>
                <a:gd name="T29" fmla="*/ 159 h 260"/>
                <a:gd name="T30" fmla="*/ 0 w 76"/>
                <a:gd name="T31" fmla="*/ 167 h 260"/>
                <a:gd name="T32" fmla="*/ 0 w 76"/>
                <a:gd name="T33" fmla="*/ 175 h 260"/>
                <a:gd name="T34" fmla="*/ 0 w 76"/>
                <a:gd name="T35" fmla="*/ 183 h 260"/>
                <a:gd name="T36" fmla="*/ 0 w 76"/>
                <a:gd name="T37" fmla="*/ 192 h 260"/>
                <a:gd name="T38" fmla="*/ 0 w 76"/>
                <a:gd name="T39" fmla="*/ 200 h 260"/>
                <a:gd name="T40" fmla="*/ 0 w 76"/>
                <a:gd name="T41" fmla="*/ 209 h 260"/>
                <a:gd name="T42" fmla="*/ 0 w 76"/>
                <a:gd name="T43" fmla="*/ 217 h 260"/>
                <a:gd name="T44" fmla="*/ 8 w 76"/>
                <a:gd name="T45" fmla="*/ 225 h 260"/>
                <a:gd name="T46" fmla="*/ 8 w 76"/>
                <a:gd name="T47" fmla="*/ 242 h 260"/>
                <a:gd name="T48" fmla="*/ 8 w 76"/>
                <a:gd name="T49" fmla="*/ 250 h 260"/>
                <a:gd name="T50" fmla="*/ 17 w 76"/>
                <a:gd name="T51" fmla="*/ 259 h 260"/>
                <a:gd name="T52" fmla="*/ 34 w 76"/>
                <a:gd name="T53" fmla="*/ 259 h 260"/>
                <a:gd name="T54" fmla="*/ 42 w 76"/>
                <a:gd name="T55" fmla="*/ 250 h 260"/>
                <a:gd name="T56" fmla="*/ 42 w 76"/>
                <a:gd name="T57" fmla="*/ 234 h 260"/>
                <a:gd name="T58" fmla="*/ 42 w 76"/>
                <a:gd name="T59" fmla="*/ 225 h 260"/>
                <a:gd name="T60" fmla="*/ 42 w 76"/>
                <a:gd name="T61" fmla="*/ 209 h 260"/>
                <a:gd name="T62" fmla="*/ 42 w 76"/>
                <a:gd name="T63" fmla="*/ 200 h 260"/>
                <a:gd name="T64" fmla="*/ 42 w 76"/>
                <a:gd name="T65" fmla="*/ 192 h 260"/>
                <a:gd name="T66" fmla="*/ 42 w 76"/>
                <a:gd name="T67" fmla="*/ 183 h 260"/>
                <a:gd name="T68" fmla="*/ 42 w 76"/>
                <a:gd name="T69" fmla="*/ 175 h 260"/>
                <a:gd name="T70" fmla="*/ 42 w 76"/>
                <a:gd name="T71" fmla="*/ 167 h 260"/>
                <a:gd name="T72" fmla="*/ 42 w 76"/>
                <a:gd name="T73" fmla="*/ 159 h 260"/>
                <a:gd name="T74" fmla="*/ 42 w 76"/>
                <a:gd name="T75" fmla="*/ 150 h 260"/>
                <a:gd name="T76" fmla="*/ 42 w 76"/>
                <a:gd name="T77" fmla="*/ 142 h 260"/>
                <a:gd name="T78" fmla="*/ 42 w 76"/>
                <a:gd name="T79" fmla="*/ 133 h 260"/>
                <a:gd name="T80" fmla="*/ 42 w 76"/>
                <a:gd name="T81" fmla="*/ 125 h 260"/>
                <a:gd name="T82" fmla="*/ 50 w 76"/>
                <a:gd name="T83" fmla="*/ 100 h 260"/>
                <a:gd name="T84" fmla="*/ 50 w 76"/>
                <a:gd name="T85" fmla="*/ 92 h 260"/>
                <a:gd name="T86" fmla="*/ 58 w 76"/>
                <a:gd name="T87" fmla="*/ 75 h 260"/>
                <a:gd name="T88" fmla="*/ 58 w 76"/>
                <a:gd name="T89" fmla="*/ 58 h 260"/>
                <a:gd name="T90" fmla="*/ 58 w 76"/>
                <a:gd name="T91" fmla="*/ 50 h 260"/>
                <a:gd name="T92" fmla="*/ 67 w 76"/>
                <a:gd name="T93" fmla="*/ 41 h 260"/>
                <a:gd name="T94" fmla="*/ 67 w 76"/>
                <a:gd name="T95" fmla="*/ 33 h 260"/>
                <a:gd name="T96" fmla="*/ 67 w 76"/>
                <a:gd name="T97" fmla="*/ 25 h 260"/>
                <a:gd name="T98" fmla="*/ 75 w 76"/>
                <a:gd name="T99" fmla="*/ 16 h 260"/>
                <a:gd name="T100" fmla="*/ 67 w 76"/>
                <a:gd name="T101" fmla="*/ 8 h 260"/>
                <a:gd name="T102" fmla="*/ 25 w 76"/>
                <a:gd name="T103" fmla="*/ 0 h 260"/>
                <a:gd name="T104" fmla="*/ 17 w 76"/>
                <a:gd name="T105" fmla="*/ 8 h 260"/>
                <a:gd name="T106" fmla="*/ 17 w 76"/>
                <a:gd name="T107" fmla="*/ 8 h 260"/>
                <a:gd name="T108" fmla="*/ 17 w 76"/>
                <a:gd name="T109" fmla="*/ 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260">
                  <a:moveTo>
                    <a:pt x="1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25"/>
                  </a:lnTo>
                  <a:lnTo>
                    <a:pt x="8" y="33"/>
                  </a:lnTo>
                  <a:lnTo>
                    <a:pt x="8" y="41"/>
                  </a:lnTo>
                  <a:lnTo>
                    <a:pt x="8" y="50"/>
                  </a:lnTo>
                  <a:cubicBezTo>
                    <a:pt x="8" y="50"/>
                    <a:pt x="0" y="58"/>
                    <a:pt x="0" y="66"/>
                  </a:cubicBezTo>
                  <a:cubicBezTo>
                    <a:pt x="0" y="75"/>
                    <a:pt x="0" y="75"/>
                    <a:pt x="0" y="83"/>
                  </a:cubicBezTo>
                  <a:cubicBezTo>
                    <a:pt x="0" y="92"/>
                    <a:pt x="0" y="92"/>
                    <a:pt x="0" y="100"/>
                  </a:cubicBezTo>
                  <a:cubicBezTo>
                    <a:pt x="0" y="108"/>
                    <a:pt x="0" y="117"/>
                    <a:pt x="0" y="12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142"/>
                  </a:lnTo>
                  <a:lnTo>
                    <a:pt x="0" y="150"/>
                  </a:lnTo>
                  <a:cubicBezTo>
                    <a:pt x="0" y="159"/>
                    <a:pt x="0" y="159"/>
                    <a:pt x="0" y="159"/>
                  </a:cubicBezTo>
                  <a:lnTo>
                    <a:pt x="0" y="167"/>
                  </a:ln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8" y="225"/>
                  </a:lnTo>
                  <a:cubicBezTo>
                    <a:pt x="8" y="234"/>
                    <a:pt x="8" y="234"/>
                    <a:pt x="8" y="242"/>
                  </a:cubicBezTo>
                  <a:lnTo>
                    <a:pt x="8" y="250"/>
                  </a:lnTo>
                  <a:cubicBezTo>
                    <a:pt x="8" y="259"/>
                    <a:pt x="17" y="259"/>
                    <a:pt x="17" y="259"/>
                  </a:cubicBezTo>
                  <a:cubicBezTo>
                    <a:pt x="34" y="259"/>
                    <a:pt x="34" y="259"/>
                    <a:pt x="34" y="259"/>
                  </a:cubicBezTo>
                  <a:cubicBezTo>
                    <a:pt x="42" y="259"/>
                    <a:pt x="42" y="250"/>
                    <a:pt x="42" y="250"/>
                  </a:cubicBezTo>
                  <a:cubicBezTo>
                    <a:pt x="42" y="242"/>
                    <a:pt x="42" y="242"/>
                    <a:pt x="42" y="234"/>
                  </a:cubicBezTo>
                  <a:lnTo>
                    <a:pt x="42" y="225"/>
                  </a:lnTo>
                  <a:cubicBezTo>
                    <a:pt x="42" y="217"/>
                    <a:pt x="42" y="217"/>
                    <a:pt x="42" y="209"/>
                  </a:cubicBezTo>
                  <a:lnTo>
                    <a:pt x="42" y="200"/>
                  </a:lnTo>
                  <a:cubicBezTo>
                    <a:pt x="42" y="192"/>
                    <a:pt x="42" y="192"/>
                    <a:pt x="42" y="192"/>
                  </a:cubicBezTo>
                  <a:lnTo>
                    <a:pt x="42" y="183"/>
                  </a:lnTo>
                  <a:lnTo>
                    <a:pt x="42" y="175"/>
                  </a:lnTo>
                  <a:cubicBezTo>
                    <a:pt x="42" y="167"/>
                    <a:pt x="42" y="167"/>
                    <a:pt x="42" y="167"/>
                  </a:cubicBezTo>
                  <a:lnTo>
                    <a:pt x="42" y="159"/>
                  </a:lnTo>
                  <a:cubicBezTo>
                    <a:pt x="42" y="150"/>
                    <a:pt x="42" y="150"/>
                    <a:pt x="42" y="150"/>
                  </a:cubicBezTo>
                  <a:lnTo>
                    <a:pt x="42" y="142"/>
                  </a:lnTo>
                  <a:lnTo>
                    <a:pt x="42" y="133"/>
                  </a:lnTo>
                  <a:cubicBezTo>
                    <a:pt x="42" y="125"/>
                    <a:pt x="42" y="125"/>
                    <a:pt x="42" y="125"/>
                  </a:cubicBezTo>
                  <a:cubicBezTo>
                    <a:pt x="50" y="117"/>
                    <a:pt x="50" y="108"/>
                    <a:pt x="50" y="100"/>
                  </a:cubicBezTo>
                  <a:lnTo>
                    <a:pt x="50" y="92"/>
                  </a:lnTo>
                  <a:cubicBezTo>
                    <a:pt x="50" y="83"/>
                    <a:pt x="50" y="83"/>
                    <a:pt x="58" y="75"/>
                  </a:cubicBezTo>
                  <a:cubicBezTo>
                    <a:pt x="58" y="75"/>
                    <a:pt x="58" y="66"/>
                    <a:pt x="58" y="58"/>
                  </a:cubicBezTo>
                  <a:lnTo>
                    <a:pt x="58" y="50"/>
                  </a:lnTo>
                  <a:cubicBezTo>
                    <a:pt x="67" y="41"/>
                    <a:pt x="67" y="41"/>
                    <a:pt x="67" y="41"/>
                  </a:cubicBezTo>
                  <a:cubicBezTo>
                    <a:pt x="67" y="33"/>
                    <a:pt x="67" y="33"/>
                    <a:pt x="67" y="33"/>
                  </a:cubicBezTo>
                  <a:lnTo>
                    <a:pt x="67" y="25"/>
                  </a:lnTo>
                  <a:lnTo>
                    <a:pt x="75" y="16"/>
                  </a:lnTo>
                  <a:cubicBezTo>
                    <a:pt x="75" y="16"/>
                    <a:pt x="67" y="16"/>
                    <a:pt x="67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8"/>
                  </a:cubicBezTo>
                  <a:close/>
                  <a:moveTo>
                    <a:pt x="17" y="8"/>
                  </a:move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" name="Freeform 503"/>
            <p:cNvSpPr>
              <a:spLocks noChangeArrowheads="1"/>
            </p:cNvSpPr>
            <p:nvPr/>
          </p:nvSpPr>
          <p:spPr bwMode="auto">
            <a:xfrm>
              <a:off x="3925888" y="5216524"/>
              <a:ext cx="142875" cy="304800"/>
            </a:xfrm>
            <a:custGeom>
              <a:avLst/>
              <a:gdLst>
                <a:gd name="T0" fmla="*/ 76 w 395"/>
                <a:gd name="T1" fmla="*/ 836 h 845"/>
                <a:gd name="T2" fmla="*/ 126 w 395"/>
                <a:gd name="T3" fmla="*/ 844 h 845"/>
                <a:gd name="T4" fmla="*/ 218 w 395"/>
                <a:gd name="T5" fmla="*/ 786 h 845"/>
                <a:gd name="T6" fmla="*/ 226 w 395"/>
                <a:gd name="T7" fmla="*/ 761 h 845"/>
                <a:gd name="T8" fmla="*/ 327 w 395"/>
                <a:gd name="T9" fmla="*/ 301 h 845"/>
                <a:gd name="T10" fmla="*/ 368 w 395"/>
                <a:gd name="T11" fmla="*/ 134 h 845"/>
                <a:gd name="T12" fmla="*/ 394 w 395"/>
                <a:gd name="T13" fmla="*/ 25 h 845"/>
                <a:gd name="T14" fmla="*/ 377 w 395"/>
                <a:gd name="T15" fmla="*/ 0 h 845"/>
                <a:gd name="T16" fmla="*/ 360 w 395"/>
                <a:gd name="T17" fmla="*/ 8 h 845"/>
                <a:gd name="T18" fmla="*/ 310 w 395"/>
                <a:gd name="T19" fmla="*/ 117 h 845"/>
                <a:gd name="T20" fmla="*/ 235 w 395"/>
                <a:gd name="T21" fmla="*/ 267 h 845"/>
                <a:gd name="T22" fmla="*/ 26 w 395"/>
                <a:gd name="T23" fmla="*/ 694 h 845"/>
                <a:gd name="T24" fmla="*/ 76 w 395"/>
                <a:gd name="T25" fmla="*/ 836 h 845"/>
                <a:gd name="T26" fmla="*/ 126 w 395"/>
                <a:gd name="T27" fmla="*/ 686 h 845"/>
                <a:gd name="T28" fmla="*/ 176 w 395"/>
                <a:gd name="T29" fmla="*/ 736 h 845"/>
                <a:gd name="T30" fmla="*/ 126 w 395"/>
                <a:gd name="T31" fmla="*/ 786 h 845"/>
                <a:gd name="T32" fmla="*/ 76 w 395"/>
                <a:gd name="T33" fmla="*/ 736 h 845"/>
                <a:gd name="T34" fmla="*/ 126 w 395"/>
                <a:gd name="T35" fmla="*/ 686 h 845"/>
                <a:gd name="T36" fmla="*/ 126 w 395"/>
                <a:gd name="T37" fmla="*/ 686 h 845"/>
                <a:gd name="T38" fmla="*/ 126 w 395"/>
                <a:gd name="T39" fmla="*/ 68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5" h="845">
                  <a:moveTo>
                    <a:pt x="76" y="836"/>
                  </a:moveTo>
                  <a:cubicBezTo>
                    <a:pt x="93" y="844"/>
                    <a:pt x="109" y="844"/>
                    <a:pt x="126" y="844"/>
                  </a:cubicBezTo>
                  <a:cubicBezTo>
                    <a:pt x="159" y="844"/>
                    <a:pt x="201" y="819"/>
                    <a:pt x="218" y="786"/>
                  </a:cubicBezTo>
                  <a:cubicBezTo>
                    <a:pt x="218" y="777"/>
                    <a:pt x="218" y="769"/>
                    <a:pt x="226" y="76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8"/>
                    <a:pt x="385" y="0"/>
                    <a:pt x="377" y="0"/>
                  </a:cubicBezTo>
                  <a:cubicBezTo>
                    <a:pt x="368" y="0"/>
                    <a:pt x="368" y="0"/>
                    <a:pt x="360" y="8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235" y="267"/>
                    <a:pt x="235" y="267"/>
                    <a:pt x="235" y="267"/>
                  </a:cubicBezTo>
                  <a:cubicBezTo>
                    <a:pt x="26" y="694"/>
                    <a:pt x="26" y="694"/>
                    <a:pt x="26" y="694"/>
                  </a:cubicBezTo>
                  <a:cubicBezTo>
                    <a:pt x="0" y="744"/>
                    <a:pt x="26" y="811"/>
                    <a:pt x="76" y="836"/>
                  </a:cubicBezTo>
                  <a:close/>
                  <a:moveTo>
                    <a:pt x="126" y="686"/>
                  </a:moveTo>
                  <a:cubicBezTo>
                    <a:pt x="151" y="686"/>
                    <a:pt x="176" y="711"/>
                    <a:pt x="176" y="736"/>
                  </a:cubicBezTo>
                  <a:cubicBezTo>
                    <a:pt x="176" y="769"/>
                    <a:pt x="151" y="786"/>
                    <a:pt x="126" y="786"/>
                  </a:cubicBezTo>
                  <a:cubicBezTo>
                    <a:pt x="101" y="786"/>
                    <a:pt x="76" y="769"/>
                    <a:pt x="76" y="736"/>
                  </a:cubicBezTo>
                  <a:cubicBezTo>
                    <a:pt x="76" y="711"/>
                    <a:pt x="101" y="686"/>
                    <a:pt x="126" y="686"/>
                  </a:cubicBezTo>
                  <a:close/>
                  <a:moveTo>
                    <a:pt x="126" y="686"/>
                  </a:moveTo>
                  <a:lnTo>
                    <a:pt x="126" y="68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4688" descr="D:\51PPT模板网\51pptmoban.com\图片.jpg"/>
          <p:cNvGrpSpPr>
            <a:grpSpLocks noChangeAspect="1"/>
          </p:cNvGrpSpPr>
          <p:nvPr/>
        </p:nvGrpSpPr>
        <p:grpSpPr bwMode="auto">
          <a:xfrm>
            <a:off x="5880622" y="3091068"/>
            <a:ext cx="435839" cy="414245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6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3" name="Freeform 292"/>
            <p:cNvSpPr>
              <a:spLocks noChangeArrowheads="1"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4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5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81" name="TextBox 64"/>
          <p:cNvSpPr txBox="1"/>
          <p:nvPr/>
        </p:nvSpPr>
        <p:spPr>
          <a:xfrm>
            <a:off x="2592953" y="3551586"/>
            <a:ext cx="790557" cy="338402"/>
          </a:xfrm>
          <a:prstGeom prst="rect">
            <a:avLst/>
          </a:prstGeom>
          <a:noFill/>
        </p:spPr>
        <p:txBody>
          <a:bodyPr wrap="none" lIns="91418" tIns="45708" rIns="91418" bIns="45708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id-ID" sz="1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65"/>
          <p:cNvSpPr txBox="1"/>
          <p:nvPr/>
        </p:nvSpPr>
        <p:spPr>
          <a:xfrm>
            <a:off x="4121831" y="3618000"/>
            <a:ext cx="790558" cy="338402"/>
          </a:xfrm>
          <a:prstGeom prst="rect">
            <a:avLst/>
          </a:prstGeom>
          <a:noFill/>
        </p:spPr>
        <p:txBody>
          <a:bodyPr wrap="none" lIns="91418" tIns="45708" rIns="91418" bIns="45708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id-ID" altLang="zh-CN" sz="1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TextBox 66"/>
          <p:cNvSpPr txBox="1"/>
          <p:nvPr/>
        </p:nvSpPr>
        <p:spPr>
          <a:xfrm>
            <a:off x="5703127" y="3557044"/>
            <a:ext cx="785748" cy="338402"/>
          </a:xfrm>
          <a:prstGeom prst="rect">
            <a:avLst/>
          </a:prstGeom>
          <a:noFill/>
        </p:spPr>
        <p:txBody>
          <a:bodyPr wrap="none" lIns="91418" tIns="45708" rIns="91418" bIns="45708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id-ID" altLang="zh-CN" sz="1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TextBox 67"/>
          <p:cNvSpPr txBox="1"/>
          <p:nvPr/>
        </p:nvSpPr>
        <p:spPr>
          <a:xfrm>
            <a:off x="7260291" y="3618000"/>
            <a:ext cx="790558" cy="338402"/>
          </a:xfrm>
          <a:prstGeom prst="rect">
            <a:avLst/>
          </a:prstGeom>
          <a:noFill/>
        </p:spPr>
        <p:txBody>
          <a:bodyPr wrap="none" lIns="91418" tIns="45708" rIns="91418" bIns="45708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id-ID" altLang="zh-CN" sz="1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68"/>
          <p:cNvSpPr txBox="1"/>
          <p:nvPr/>
        </p:nvSpPr>
        <p:spPr>
          <a:xfrm>
            <a:off x="8869975" y="3557044"/>
            <a:ext cx="790558" cy="338402"/>
          </a:xfrm>
          <a:prstGeom prst="rect">
            <a:avLst/>
          </a:prstGeom>
          <a:noFill/>
        </p:spPr>
        <p:txBody>
          <a:bodyPr wrap="none" lIns="91418" tIns="45708" rIns="91418" bIns="45708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id-ID" altLang="zh-CN" sz="1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A001292-E0C6-94C1-AF3D-B02A686A6B72}"/>
              </a:ext>
            </a:extLst>
          </p:cNvPr>
          <p:cNvCxnSpPr/>
          <p:nvPr/>
        </p:nvCxnSpPr>
        <p:spPr>
          <a:xfrm>
            <a:off x="2425700" y="4094490"/>
            <a:ext cx="0" cy="1181100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miter lim="400000"/>
            <a:tailEnd type="oval"/>
          </a:ln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0FB3C79-0FF9-5836-E941-1B4E7B43B3DF}"/>
              </a:ext>
            </a:extLst>
          </p:cNvPr>
          <p:cNvCxnSpPr/>
          <p:nvPr/>
        </p:nvCxnSpPr>
        <p:spPr>
          <a:xfrm>
            <a:off x="5562600" y="4094490"/>
            <a:ext cx="0" cy="1181100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miter lim="400000"/>
            <a:tailEnd type="oval"/>
          </a:ln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C2AB254-854F-7E8C-6D0C-761547AACC95}"/>
              </a:ext>
            </a:extLst>
          </p:cNvPr>
          <p:cNvCxnSpPr/>
          <p:nvPr/>
        </p:nvCxnSpPr>
        <p:spPr>
          <a:xfrm>
            <a:off x="8674100" y="4094490"/>
            <a:ext cx="0" cy="1181100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miter lim="400000"/>
            <a:tailEnd type="oval"/>
          </a:ln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1893DFB-D249-BD91-A662-E54A71D9A3EC}"/>
              </a:ext>
            </a:extLst>
          </p:cNvPr>
          <p:cNvCxnSpPr>
            <a:cxnSpLocks/>
          </p:cNvCxnSpPr>
          <p:nvPr/>
        </p:nvCxnSpPr>
        <p:spPr>
          <a:xfrm flipV="1">
            <a:off x="4347947" y="1575568"/>
            <a:ext cx="0" cy="91990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miter lim="400000"/>
            <a:tailEnd type="oval"/>
          </a:ln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3FF2CD3-0776-5671-2330-D9105CA7D612}"/>
              </a:ext>
            </a:extLst>
          </p:cNvPr>
          <p:cNvCxnSpPr>
            <a:cxnSpLocks/>
          </p:cNvCxnSpPr>
          <p:nvPr/>
        </p:nvCxnSpPr>
        <p:spPr>
          <a:xfrm flipV="1">
            <a:off x="7444149" y="1575568"/>
            <a:ext cx="0" cy="91990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miter lim="400000"/>
            <a:tailEnd type="oval"/>
          </a:ln>
        </p:spPr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BB1420-E980-FFE1-2FDF-CE52B0902C3C}"/>
              </a:ext>
            </a:extLst>
          </p:cNvPr>
          <p:cNvGrpSpPr/>
          <p:nvPr/>
        </p:nvGrpSpPr>
        <p:grpSpPr>
          <a:xfrm>
            <a:off x="2487379" y="4633773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1FAA045-7087-4285-F565-8AF9F75ADC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F740C2B-8081-6814-9B46-6B8A9B3BD3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5967CE-C132-BA40-DF6D-DB6E00911CD0}"/>
              </a:ext>
            </a:extLst>
          </p:cNvPr>
          <p:cNvGrpSpPr/>
          <p:nvPr/>
        </p:nvGrpSpPr>
        <p:grpSpPr>
          <a:xfrm>
            <a:off x="1251746" y="1511247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F5B3CBB-419D-685D-FB64-A52E62C526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4F732C2-2ADD-B4E5-2A1A-A1C326C4475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469247A-7427-3A0F-276C-A6DB51357EE9}"/>
              </a:ext>
            </a:extLst>
          </p:cNvPr>
          <p:cNvGrpSpPr/>
          <p:nvPr/>
        </p:nvGrpSpPr>
        <p:grpSpPr>
          <a:xfrm>
            <a:off x="5598879" y="4633773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E85B314-5D8E-52F8-B61E-1973B1F4A3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A3556A0-704F-56BD-0648-FBB578B5E9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ABE0426-1395-4620-B0B4-D26DAF7AB189}"/>
              </a:ext>
            </a:extLst>
          </p:cNvPr>
          <p:cNvGrpSpPr/>
          <p:nvPr/>
        </p:nvGrpSpPr>
        <p:grpSpPr>
          <a:xfrm>
            <a:off x="8724900" y="4633773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592D9D-1F34-C8EE-447D-F2CA47369F6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D988376-8EA4-B7DF-AC0A-F177AEEA1A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0EFBA0F-0512-C91E-EBA7-849943DC29E7}"/>
              </a:ext>
            </a:extLst>
          </p:cNvPr>
          <p:cNvGrpSpPr/>
          <p:nvPr/>
        </p:nvGrpSpPr>
        <p:grpSpPr>
          <a:xfrm>
            <a:off x="4375652" y="1511247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C165E6-36CD-AD62-B943-0F201BD544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915A061-5A69-13CB-5604-988ADE4D69F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304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4" y="190423"/>
            <a:ext cx="800063" cy="745055"/>
            <a:chOff x="4687429" y="957171"/>
            <a:chExt cx="731500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6" name="任意多边形: 形状 5" descr="D:\51PPT模板网\51pptmoban.com\图片.jpg">
            <a:extLst>
              <a:ext uri="{FF2B5EF4-FFF2-40B4-BE49-F238E27FC236}">
                <a16:creationId xmlns:a16="http://schemas.microsoft.com/office/drawing/2014/main" id="{7522A919-395C-7674-77C4-56D328AFF02E}"/>
              </a:ext>
            </a:extLst>
          </p:cNvPr>
          <p:cNvSpPr/>
          <p:nvPr/>
        </p:nvSpPr>
        <p:spPr>
          <a:xfrm>
            <a:off x="0" y="3105992"/>
            <a:ext cx="12192000" cy="3752008"/>
          </a:xfrm>
          <a:custGeom>
            <a:avLst/>
            <a:gdLst>
              <a:gd name="connsiteX0" fmla="*/ 4792309 w 12192000"/>
              <a:gd name="connsiteY0" fmla="*/ 104 h 3752008"/>
              <a:gd name="connsiteX1" fmla="*/ 6095221 w 12192000"/>
              <a:gd name="connsiteY1" fmla="*/ 759392 h 3752008"/>
              <a:gd name="connsiteX2" fmla="*/ 6095585 w 12192000"/>
              <a:gd name="connsiteY2" fmla="*/ 760646 h 3752008"/>
              <a:gd name="connsiteX3" fmla="*/ 6095949 w 12192000"/>
              <a:gd name="connsiteY3" fmla="*/ 759392 h 3752008"/>
              <a:gd name="connsiteX4" fmla="*/ 7398861 w 12192000"/>
              <a:gd name="connsiteY4" fmla="*/ 104 h 3752008"/>
              <a:gd name="connsiteX5" fmla="*/ 7595284 w 12192000"/>
              <a:gd name="connsiteY5" fmla="*/ 5508 h 3752008"/>
              <a:gd name="connsiteX6" fmla="*/ 10441906 w 12192000"/>
              <a:gd name="connsiteY6" fmla="*/ 700833 h 3752008"/>
              <a:gd name="connsiteX7" fmla="*/ 12103650 w 12192000"/>
              <a:gd name="connsiteY7" fmla="*/ 306278 h 3752008"/>
              <a:gd name="connsiteX8" fmla="*/ 12192000 w 12192000"/>
              <a:gd name="connsiteY8" fmla="*/ 256636 h 3752008"/>
              <a:gd name="connsiteX9" fmla="*/ 12192000 w 12192000"/>
              <a:gd name="connsiteY9" fmla="*/ 3752008 h 3752008"/>
              <a:gd name="connsiteX10" fmla="*/ 0 w 12192000"/>
              <a:gd name="connsiteY10" fmla="*/ 3752008 h 3752008"/>
              <a:gd name="connsiteX11" fmla="*/ 0 w 12192000"/>
              <a:gd name="connsiteY11" fmla="*/ 257103 h 3752008"/>
              <a:gd name="connsiteX12" fmla="*/ 87519 w 12192000"/>
              <a:gd name="connsiteY12" fmla="*/ 306278 h 3752008"/>
              <a:gd name="connsiteX13" fmla="*/ 1749262 w 12192000"/>
              <a:gd name="connsiteY13" fmla="*/ 700833 h 3752008"/>
              <a:gd name="connsiteX14" fmla="*/ 4595887 w 12192000"/>
              <a:gd name="connsiteY14" fmla="*/ 5508 h 3752008"/>
              <a:gd name="connsiteX15" fmla="*/ 4792309 w 12192000"/>
              <a:gd name="connsiteY15" fmla="*/ 104 h 375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3752008">
                <a:moveTo>
                  <a:pt x="4792309" y="104"/>
                </a:moveTo>
                <a:cubicBezTo>
                  <a:pt x="5615282" y="7523"/>
                  <a:pt x="5967074" y="411133"/>
                  <a:pt x="6095221" y="759392"/>
                </a:cubicBezTo>
                <a:lnTo>
                  <a:pt x="6095585" y="760646"/>
                </a:lnTo>
                <a:lnTo>
                  <a:pt x="6095949" y="759392"/>
                </a:lnTo>
                <a:cubicBezTo>
                  <a:pt x="6224096" y="411133"/>
                  <a:pt x="6575888" y="7523"/>
                  <a:pt x="7398861" y="104"/>
                </a:cubicBezTo>
                <a:cubicBezTo>
                  <a:pt x="7461563" y="-461"/>
                  <a:pt x="7527001" y="1274"/>
                  <a:pt x="7595284" y="5508"/>
                </a:cubicBezTo>
                <a:cubicBezTo>
                  <a:pt x="8325961" y="50818"/>
                  <a:pt x="9074400" y="658500"/>
                  <a:pt x="10441906" y="700833"/>
                </a:cubicBezTo>
                <a:cubicBezTo>
                  <a:pt x="11042269" y="692461"/>
                  <a:pt x="11380065" y="700412"/>
                  <a:pt x="12103650" y="306278"/>
                </a:cubicBezTo>
                <a:lnTo>
                  <a:pt x="12192000" y="256636"/>
                </a:lnTo>
                <a:lnTo>
                  <a:pt x="12192000" y="3752008"/>
                </a:lnTo>
                <a:lnTo>
                  <a:pt x="0" y="3752008"/>
                </a:lnTo>
                <a:lnTo>
                  <a:pt x="0" y="257103"/>
                </a:lnTo>
                <a:lnTo>
                  <a:pt x="87519" y="306278"/>
                </a:lnTo>
                <a:cubicBezTo>
                  <a:pt x="811104" y="700412"/>
                  <a:pt x="1148900" y="692461"/>
                  <a:pt x="1749262" y="700833"/>
                </a:cubicBezTo>
                <a:cubicBezTo>
                  <a:pt x="3116769" y="658500"/>
                  <a:pt x="3865208" y="50818"/>
                  <a:pt x="4595887" y="5508"/>
                </a:cubicBezTo>
                <a:cubicBezTo>
                  <a:pt x="4664168" y="1274"/>
                  <a:pt x="4729606" y="-461"/>
                  <a:pt x="4792309" y="104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C8A1FF-566B-549A-F52C-FA1CC00E6DEC}"/>
              </a:ext>
            </a:extLst>
          </p:cNvPr>
          <p:cNvGrpSpPr/>
          <p:nvPr/>
        </p:nvGrpSpPr>
        <p:grpSpPr>
          <a:xfrm>
            <a:off x="1348994" y="1522553"/>
            <a:ext cx="4416806" cy="1315682"/>
            <a:chOff x="955294" y="1522553"/>
            <a:chExt cx="4416806" cy="131568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6742CD3-1DB8-A811-D8A1-62A564192F6F}"/>
                </a:ext>
              </a:extLst>
            </p:cNvPr>
            <p:cNvGrpSpPr/>
            <p:nvPr/>
          </p:nvGrpSpPr>
          <p:grpSpPr>
            <a:xfrm>
              <a:off x="1595393" y="1522553"/>
              <a:ext cx="3136607" cy="523220"/>
              <a:chOff x="965493" y="1522553"/>
              <a:chExt cx="3136607" cy="52322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869C8496-2C65-D547-E930-C80A284CF3D1}"/>
                  </a:ext>
                </a:extLst>
              </p:cNvPr>
              <p:cNvGrpSpPr/>
              <p:nvPr/>
            </p:nvGrpSpPr>
            <p:grpSpPr>
              <a:xfrm>
                <a:off x="965493" y="1522553"/>
                <a:ext cx="3136607" cy="523220"/>
                <a:chOff x="965493" y="1717415"/>
                <a:chExt cx="4086153" cy="6269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84234D95-AF6E-152B-3DAE-59D817796F79}"/>
                    </a:ext>
                  </a:extLst>
                </p:cNvPr>
                <p:cNvSpPr/>
                <p:nvPr/>
              </p:nvSpPr>
              <p:spPr>
                <a:xfrm>
                  <a:off x="965493" y="1831142"/>
                  <a:ext cx="4019478" cy="51318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3EFCA8E7-24F7-DDC3-7842-197E2A53130D}"/>
                    </a:ext>
                  </a:extLst>
                </p:cNvPr>
                <p:cNvSpPr/>
                <p:nvPr/>
              </p:nvSpPr>
              <p:spPr>
                <a:xfrm>
                  <a:off x="1032168" y="1717415"/>
                  <a:ext cx="4019478" cy="51318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72C5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3F0A2B-8B32-9E6A-94EA-10CC4F54200A}"/>
                  </a:ext>
                </a:extLst>
              </p:cNvPr>
              <p:cNvSpPr txBox="1"/>
              <p:nvPr/>
            </p:nvSpPr>
            <p:spPr>
              <a:xfrm>
                <a:off x="1623413" y="1536649"/>
                <a:ext cx="187194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添加标题文本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DD6D25D-DCC6-540A-CE84-038F77ED334C}"/>
                </a:ext>
              </a:extLst>
            </p:cNvPr>
            <p:cNvSpPr txBox="1"/>
            <p:nvPr/>
          </p:nvSpPr>
          <p:spPr>
            <a:xfrm>
              <a:off x="955294" y="2074949"/>
              <a:ext cx="44168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ED373F-5EE4-A114-B9E3-D95B53B5447A}"/>
              </a:ext>
            </a:extLst>
          </p:cNvPr>
          <p:cNvGrpSpPr/>
          <p:nvPr/>
        </p:nvGrpSpPr>
        <p:grpSpPr>
          <a:xfrm>
            <a:off x="6390894" y="1522553"/>
            <a:ext cx="4416806" cy="1315682"/>
            <a:chOff x="955294" y="1522553"/>
            <a:chExt cx="4416806" cy="131568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650F208-B6DE-2341-798F-7442046BD06D}"/>
                </a:ext>
              </a:extLst>
            </p:cNvPr>
            <p:cNvGrpSpPr/>
            <p:nvPr/>
          </p:nvGrpSpPr>
          <p:grpSpPr>
            <a:xfrm>
              <a:off x="1595393" y="1522553"/>
              <a:ext cx="3136607" cy="523220"/>
              <a:chOff x="965493" y="1522553"/>
              <a:chExt cx="3136607" cy="523220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561F8276-7647-97AD-E20B-09DDA3A576A2}"/>
                  </a:ext>
                </a:extLst>
              </p:cNvPr>
              <p:cNvGrpSpPr/>
              <p:nvPr/>
            </p:nvGrpSpPr>
            <p:grpSpPr>
              <a:xfrm>
                <a:off x="965493" y="1522553"/>
                <a:ext cx="3136607" cy="523220"/>
                <a:chOff x="965493" y="1717415"/>
                <a:chExt cx="4086153" cy="626910"/>
              </a:xfrm>
            </p:grpSpPr>
            <p:sp>
              <p:nvSpPr>
                <p:cNvPr id="26" name="矩形: 圆角 25">
                  <a:extLst>
                    <a:ext uri="{FF2B5EF4-FFF2-40B4-BE49-F238E27FC236}">
                      <a16:creationId xmlns:a16="http://schemas.microsoft.com/office/drawing/2014/main" id="{5EFDA499-0ADD-8491-7214-42EF715AC7E4}"/>
                    </a:ext>
                  </a:extLst>
                </p:cNvPr>
                <p:cNvSpPr/>
                <p:nvPr/>
              </p:nvSpPr>
              <p:spPr>
                <a:xfrm>
                  <a:off x="965493" y="1831142"/>
                  <a:ext cx="4019478" cy="51318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: 圆角 26">
                  <a:extLst>
                    <a:ext uri="{FF2B5EF4-FFF2-40B4-BE49-F238E27FC236}">
                      <a16:creationId xmlns:a16="http://schemas.microsoft.com/office/drawing/2014/main" id="{35B53F57-D798-BE17-52A6-7793791CD156}"/>
                    </a:ext>
                  </a:extLst>
                </p:cNvPr>
                <p:cNvSpPr/>
                <p:nvPr/>
              </p:nvSpPr>
              <p:spPr>
                <a:xfrm>
                  <a:off x="1032168" y="1717415"/>
                  <a:ext cx="4019478" cy="51318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879FA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51D0BC4-2245-F5D5-BEBE-4D7C97D93AC4}"/>
                  </a:ext>
                </a:extLst>
              </p:cNvPr>
              <p:cNvSpPr txBox="1"/>
              <p:nvPr/>
            </p:nvSpPr>
            <p:spPr>
              <a:xfrm>
                <a:off x="1623413" y="1536649"/>
                <a:ext cx="187194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添加标题文本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90AAB1D-A70E-5F0F-3433-8D315C60A40A}"/>
                </a:ext>
              </a:extLst>
            </p:cNvPr>
            <p:cNvSpPr txBox="1"/>
            <p:nvPr/>
          </p:nvSpPr>
          <p:spPr>
            <a:xfrm>
              <a:off x="955294" y="2074949"/>
              <a:ext cx="44168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00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836939" y="725265"/>
            <a:ext cx="50754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440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0">
                        <a:srgbClr val="4879FA"/>
                      </a:gs>
                      <a:gs pos="76000">
                        <a:srgbClr val="4879FA">
                          <a:alpha val="0"/>
                        </a:srgbClr>
                      </a:gs>
                    </a:gsLst>
                    <a:lin ang="5400000" scaled="1"/>
                  </a:gradFill>
                </a:ln>
                <a:sym typeface="+mn-lt"/>
              </a:rPr>
              <a:t>03</a:t>
            </a:r>
            <a:endParaRPr lang="zh-CN" altLang="en-US" sz="28700" dirty="0">
              <a:ln w="25400">
                <a:gradFill>
                  <a:gsLst>
                    <a:gs pos="0">
                      <a:srgbClr val="4879FA"/>
                    </a:gs>
                    <a:gs pos="76000">
                      <a:srgbClr val="4879FA">
                        <a:alpha val="0"/>
                      </a:srgbClr>
                    </a:gs>
                  </a:gsLst>
                  <a:lin ang="5400000" scaled="1"/>
                </a:gradFill>
              </a:ln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2718063" y="2480051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9600" b="1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3200" dirty="0"/>
              <a:t>PART</a:t>
            </a:r>
            <a:endParaRPr lang="zh-CN" altLang="en-US" sz="32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1D563F4-7665-98B6-836D-9E18C91B1D53}"/>
              </a:ext>
            </a:extLst>
          </p:cNvPr>
          <p:cNvSpPr/>
          <p:nvPr/>
        </p:nvSpPr>
        <p:spPr>
          <a:xfrm>
            <a:off x="6028909" y="2047042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48A529-F506-6D40-E79F-EEED49C90973}"/>
              </a:ext>
            </a:extLst>
          </p:cNvPr>
          <p:cNvSpPr/>
          <p:nvPr/>
        </p:nvSpPr>
        <p:spPr>
          <a:xfrm>
            <a:off x="6095584" y="1933315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287145-F464-A355-953B-8CFE9E10F2D5}"/>
              </a:ext>
            </a:extLst>
          </p:cNvPr>
          <p:cNvSpPr txBox="1"/>
          <p:nvPr/>
        </p:nvSpPr>
        <p:spPr>
          <a:xfrm>
            <a:off x="7169349" y="1992594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52C64-6DFF-96A2-3C30-1804850214BD}"/>
              </a:ext>
            </a:extLst>
          </p:cNvPr>
          <p:cNvSpPr txBox="1"/>
          <p:nvPr/>
        </p:nvSpPr>
        <p:spPr>
          <a:xfrm>
            <a:off x="5972630" y="2740640"/>
            <a:ext cx="523747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810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4" cy="745055"/>
            <a:chOff x="4687429" y="957171"/>
            <a:chExt cx="718435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5E4696B-B736-A306-BB76-8D0578885802}"/>
              </a:ext>
            </a:extLst>
          </p:cNvPr>
          <p:cNvSpPr/>
          <p:nvPr/>
        </p:nvSpPr>
        <p:spPr>
          <a:xfrm flipV="1">
            <a:off x="1165755" y="1373343"/>
            <a:ext cx="2114182" cy="2240069"/>
          </a:xfrm>
          <a:custGeom>
            <a:avLst/>
            <a:gdLst>
              <a:gd name="connsiteX0" fmla="*/ 1057091 w 2114182"/>
              <a:gd name="connsiteY0" fmla="*/ 2240069 h 2240069"/>
              <a:gd name="connsiteX1" fmla="*/ 2114182 w 2114182"/>
              <a:gd name="connsiteY1" fmla="*/ 1182979 h 2240069"/>
              <a:gd name="connsiteX2" fmla="*/ 1165172 w 2114182"/>
              <a:gd name="connsiteY2" fmla="*/ 131347 h 2240069"/>
              <a:gd name="connsiteX3" fmla="*/ 1159994 w 2114182"/>
              <a:gd name="connsiteY3" fmla="*/ 131085 h 2240069"/>
              <a:gd name="connsiteX4" fmla="*/ 1057090 w 2114182"/>
              <a:gd name="connsiteY4" fmla="*/ 0 h 2240069"/>
              <a:gd name="connsiteX5" fmla="*/ 954186 w 2114182"/>
              <a:gd name="connsiteY5" fmla="*/ 131085 h 2240069"/>
              <a:gd name="connsiteX6" fmla="*/ 949010 w 2114182"/>
              <a:gd name="connsiteY6" fmla="*/ 131347 h 2240069"/>
              <a:gd name="connsiteX7" fmla="*/ 0 w 2114182"/>
              <a:gd name="connsiteY7" fmla="*/ 1182979 h 2240069"/>
              <a:gd name="connsiteX8" fmla="*/ 1057091 w 2114182"/>
              <a:gd name="connsiteY8" fmla="*/ 2240069 h 22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182" h="2240069">
                <a:moveTo>
                  <a:pt x="1057091" y="2240069"/>
                </a:moveTo>
                <a:cubicBezTo>
                  <a:pt x="1640906" y="2240069"/>
                  <a:pt x="2114182" y="1766794"/>
                  <a:pt x="2114182" y="1182979"/>
                </a:cubicBezTo>
                <a:cubicBezTo>
                  <a:pt x="2114182" y="635653"/>
                  <a:pt x="1698217" y="185480"/>
                  <a:pt x="1165172" y="131347"/>
                </a:cubicBezTo>
                <a:lnTo>
                  <a:pt x="1159994" y="131085"/>
                </a:lnTo>
                <a:lnTo>
                  <a:pt x="1057090" y="0"/>
                </a:lnTo>
                <a:lnTo>
                  <a:pt x="954186" y="131085"/>
                </a:lnTo>
                <a:lnTo>
                  <a:pt x="949010" y="131347"/>
                </a:lnTo>
                <a:cubicBezTo>
                  <a:pt x="415965" y="185480"/>
                  <a:pt x="0" y="635653"/>
                  <a:pt x="0" y="1182979"/>
                </a:cubicBezTo>
                <a:cubicBezTo>
                  <a:pt x="0" y="1766794"/>
                  <a:pt x="473276" y="2240069"/>
                  <a:pt x="1057091" y="2240069"/>
                </a:cubicBezTo>
                <a:close/>
              </a:path>
            </a:pathLst>
          </a:cu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9" name="等腰三角形 45"/>
          <p:cNvSpPr/>
          <p:nvPr/>
        </p:nvSpPr>
        <p:spPr>
          <a:xfrm>
            <a:off x="1040809" y="3788587"/>
            <a:ext cx="2364076" cy="2021945"/>
          </a:xfrm>
          <a:custGeom>
            <a:avLst/>
            <a:gdLst/>
            <a:ahLst/>
            <a:cxnLst/>
            <a:rect l="l" t="t" r="r" b="b"/>
            <a:pathLst>
              <a:path w="1773057" h="1516459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787184"/>
                </a:lnTo>
                <a:lnTo>
                  <a:pt x="1773057" y="814008"/>
                </a:lnTo>
                <a:lnTo>
                  <a:pt x="1773057" y="1370600"/>
                </a:lnTo>
                <a:cubicBezTo>
                  <a:pt x="1773057" y="1451156"/>
                  <a:pt x="1707754" y="1516459"/>
                  <a:pt x="1627198" y="1516459"/>
                </a:cubicBezTo>
                <a:lnTo>
                  <a:pt x="145859" y="1516459"/>
                </a:lnTo>
                <a:cubicBezTo>
                  <a:pt x="65303" y="1516459"/>
                  <a:pt x="0" y="1451156"/>
                  <a:pt x="0" y="1370600"/>
                </a:cubicBezTo>
                <a:lnTo>
                  <a:pt x="0" y="814008"/>
                </a:lnTo>
                <a:lnTo>
                  <a:pt x="0" y="787184"/>
                </a:ln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68D2B7-306E-9608-9595-B3A863C2EBB4}"/>
              </a:ext>
            </a:extLst>
          </p:cNvPr>
          <p:cNvGrpSpPr/>
          <p:nvPr/>
        </p:nvGrpSpPr>
        <p:grpSpPr>
          <a:xfrm>
            <a:off x="1433456" y="2552130"/>
            <a:ext cx="1578778" cy="2573223"/>
            <a:chOff x="977421" y="1906534"/>
            <a:chExt cx="1578778" cy="257322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EF5F26E-67E9-7F25-FA3B-AB071D74CD10}"/>
                </a:ext>
              </a:extLst>
            </p:cNvPr>
            <p:cNvSpPr txBox="1"/>
            <p:nvPr/>
          </p:nvSpPr>
          <p:spPr>
            <a:xfrm>
              <a:off x="977423" y="3485639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4432D13-2047-0B35-51FA-EE18DACCFF24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9EEF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 descr="D:\51PPT模板网\51pptmoban.com\图片.jpg">
            <a:extLst>
              <a:ext uri="{FF2B5EF4-FFF2-40B4-BE49-F238E27FC236}">
                <a16:creationId xmlns:a16="http://schemas.microsoft.com/office/drawing/2014/main" id="{B8119A72-CCA4-46FA-363D-5E11CEE8ED9C}"/>
              </a:ext>
            </a:extLst>
          </p:cNvPr>
          <p:cNvGrpSpPr/>
          <p:nvPr/>
        </p:nvGrpSpPr>
        <p:grpSpPr>
          <a:xfrm>
            <a:off x="1963840" y="1931733"/>
            <a:ext cx="518009" cy="435809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39" name="Oval 18">
              <a:extLst>
                <a:ext uri="{FF2B5EF4-FFF2-40B4-BE49-F238E27FC236}">
                  <a16:creationId xmlns:a16="http://schemas.microsoft.com/office/drawing/2014/main" id="{A74B6703-1E1A-BFF8-517C-1C1FE6A90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D8CB06AC-B2C9-5C57-C5F0-9357697EB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0B5995CF-EA64-CD17-4AC7-20751CB71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56659FE0-88D8-6D44-7F29-D13655971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536FCFB9-D0AD-D817-43EB-AC576943F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6AE518E4-4267-6F91-CD4E-F95C3876B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543DA56D-262F-4333-EB33-BFF932476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Oval 25">
              <a:extLst>
                <a:ext uri="{FF2B5EF4-FFF2-40B4-BE49-F238E27FC236}">
                  <a16:creationId xmlns:a16="http://schemas.microsoft.com/office/drawing/2014/main" id="{50BEFB40-0E67-EBC4-A678-8B785EC31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E3760C6D-C922-886D-E33E-1520BFE10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38DBB751-F45F-AA9C-4E0B-F0E32F6D4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28">
              <a:extLst>
                <a:ext uri="{FF2B5EF4-FFF2-40B4-BE49-F238E27FC236}">
                  <a16:creationId xmlns:a16="http://schemas.microsoft.com/office/drawing/2014/main" id="{D77FF062-074E-FC17-544E-0C7747B51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14BC131D-58BE-D435-F9BC-9B2DE8F8A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9156D8C-304A-1D1E-2AA2-012DF06FAEE4}"/>
              </a:ext>
            </a:extLst>
          </p:cNvPr>
          <p:cNvSpPr/>
          <p:nvPr/>
        </p:nvSpPr>
        <p:spPr>
          <a:xfrm flipV="1">
            <a:off x="3749081" y="1373343"/>
            <a:ext cx="2114182" cy="2240069"/>
          </a:xfrm>
          <a:custGeom>
            <a:avLst/>
            <a:gdLst>
              <a:gd name="connsiteX0" fmla="*/ 1057091 w 2114182"/>
              <a:gd name="connsiteY0" fmla="*/ 2240069 h 2240069"/>
              <a:gd name="connsiteX1" fmla="*/ 2114182 w 2114182"/>
              <a:gd name="connsiteY1" fmla="*/ 1182979 h 2240069"/>
              <a:gd name="connsiteX2" fmla="*/ 1165172 w 2114182"/>
              <a:gd name="connsiteY2" fmla="*/ 131347 h 2240069"/>
              <a:gd name="connsiteX3" fmla="*/ 1159994 w 2114182"/>
              <a:gd name="connsiteY3" fmla="*/ 131085 h 2240069"/>
              <a:gd name="connsiteX4" fmla="*/ 1057090 w 2114182"/>
              <a:gd name="connsiteY4" fmla="*/ 0 h 2240069"/>
              <a:gd name="connsiteX5" fmla="*/ 954186 w 2114182"/>
              <a:gd name="connsiteY5" fmla="*/ 131085 h 2240069"/>
              <a:gd name="connsiteX6" fmla="*/ 949010 w 2114182"/>
              <a:gd name="connsiteY6" fmla="*/ 131347 h 2240069"/>
              <a:gd name="connsiteX7" fmla="*/ 0 w 2114182"/>
              <a:gd name="connsiteY7" fmla="*/ 1182979 h 2240069"/>
              <a:gd name="connsiteX8" fmla="*/ 1057091 w 2114182"/>
              <a:gd name="connsiteY8" fmla="*/ 2240069 h 22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182" h="2240069">
                <a:moveTo>
                  <a:pt x="1057091" y="2240069"/>
                </a:moveTo>
                <a:cubicBezTo>
                  <a:pt x="1640906" y="2240069"/>
                  <a:pt x="2114182" y="1766794"/>
                  <a:pt x="2114182" y="1182979"/>
                </a:cubicBezTo>
                <a:cubicBezTo>
                  <a:pt x="2114182" y="635653"/>
                  <a:pt x="1698217" y="185480"/>
                  <a:pt x="1165172" y="131347"/>
                </a:cubicBezTo>
                <a:lnTo>
                  <a:pt x="1159994" y="131085"/>
                </a:lnTo>
                <a:lnTo>
                  <a:pt x="1057090" y="0"/>
                </a:lnTo>
                <a:lnTo>
                  <a:pt x="954186" y="131085"/>
                </a:lnTo>
                <a:lnTo>
                  <a:pt x="949010" y="131347"/>
                </a:lnTo>
                <a:cubicBezTo>
                  <a:pt x="415965" y="185480"/>
                  <a:pt x="0" y="635653"/>
                  <a:pt x="0" y="1182979"/>
                </a:cubicBezTo>
                <a:cubicBezTo>
                  <a:pt x="0" y="1766794"/>
                  <a:pt x="473276" y="2240069"/>
                  <a:pt x="1057091" y="2240069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2" name="等腰三角形 45">
            <a:extLst>
              <a:ext uri="{FF2B5EF4-FFF2-40B4-BE49-F238E27FC236}">
                <a16:creationId xmlns:a16="http://schemas.microsoft.com/office/drawing/2014/main" id="{1EB74E83-9E5B-DCE6-1E6E-011F744021D2}"/>
              </a:ext>
            </a:extLst>
          </p:cNvPr>
          <p:cNvSpPr/>
          <p:nvPr/>
        </p:nvSpPr>
        <p:spPr>
          <a:xfrm>
            <a:off x="3624135" y="3788587"/>
            <a:ext cx="2364076" cy="2021945"/>
          </a:xfrm>
          <a:custGeom>
            <a:avLst/>
            <a:gdLst/>
            <a:ahLst/>
            <a:cxnLst/>
            <a:rect l="l" t="t" r="r" b="b"/>
            <a:pathLst>
              <a:path w="1773057" h="1516459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787184"/>
                </a:lnTo>
                <a:lnTo>
                  <a:pt x="1773057" y="814008"/>
                </a:lnTo>
                <a:lnTo>
                  <a:pt x="1773057" y="1370600"/>
                </a:lnTo>
                <a:cubicBezTo>
                  <a:pt x="1773057" y="1451156"/>
                  <a:pt x="1707754" y="1516459"/>
                  <a:pt x="1627198" y="1516459"/>
                </a:cubicBezTo>
                <a:lnTo>
                  <a:pt x="145859" y="1516459"/>
                </a:lnTo>
                <a:cubicBezTo>
                  <a:pt x="65303" y="1516459"/>
                  <a:pt x="0" y="1451156"/>
                  <a:pt x="0" y="1370600"/>
                </a:cubicBezTo>
                <a:lnTo>
                  <a:pt x="0" y="814008"/>
                </a:lnTo>
                <a:lnTo>
                  <a:pt x="0" y="787184"/>
                </a:ln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5EC9B91-4EE9-3F89-E017-6343C359F54C}"/>
              </a:ext>
            </a:extLst>
          </p:cNvPr>
          <p:cNvGrpSpPr/>
          <p:nvPr/>
        </p:nvGrpSpPr>
        <p:grpSpPr>
          <a:xfrm>
            <a:off x="4016782" y="2552130"/>
            <a:ext cx="1578778" cy="2573223"/>
            <a:chOff x="977421" y="1906534"/>
            <a:chExt cx="1578778" cy="257322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EE28B0C-8073-02BA-8EBC-E30EBE793BA0}"/>
                </a:ext>
              </a:extLst>
            </p:cNvPr>
            <p:cNvSpPr txBox="1"/>
            <p:nvPr/>
          </p:nvSpPr>
          <p:spPr>
            <a:xfrm>
              <a:off x="977423" y="3485639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C95E8B8-4BAF-54C6-06A9-098648965A11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9EEF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17F4B58-A5BA-6D6B-764A-5999A9210627}"/>
              </a:ext>
            </a:extLst>
          </p:cNvPr>
          <p:cNvSpPr/>
          <p:nvPr/>
        </p:nvSpPr>
        <p:spPr>
          <a:xfrm flipV="1">
            <a:off x="6332407" y="1373343"/>
            <a:ext cx="2114182" cy="2240069"/>
          </a:xfrm>
          <a:custGeom>
            <a:avLst/>
            <a:gdLst>
              <a:gd name="connsiteX0" fmla="*/ 1057091 w 2114182"/>
              <a:gd name="connsiteY0" fmla="*/ 2240069 h 2240069"/>
              <a:gd name="connsiteX1" fmla="*/ 2114182 w 2114182"/>
              <a:gd name="connsiteY1" fmla="*/ 1182979 h 2240069"/>
              <a:gd name="connsiteX2" fmla="*/ 1165172 w 2114182"/>
              <a:gd name="connsiteY2" fmla="*/ 131347 h 2240069"/>
              <a:gd name="connsiteX3" fmla="*/ 1159994 w 2114182"/>
              <a:gd name="connsiteY3" fmla="*/ 131085 h 2240069"/>
              <a:gd name="connsiteX4" fmla="*/ 1057090 w 2114182"/>
              <a:gd name="connsiteY4" fmla="*/ 0 h 2240069"/>
              <a:gd name="connsiteX5" fmla="*/ 954186 w 2114182"/>
              <a:gd name="connsiteY5" fmla="*/ 131085 h 2240069"/>
              <a:gd name="connsiteX6" fmla="*/ 949010 w 2114182"/>
              <a:gd name="connsiteY6" fmla="*/ 131347 h 2240069"/>
              <a:gd name="connsiteX7" fmla="*/ 0 w 2114182"/>
              <a:gd name="connsiteY7" fmla="*/ 1182979 h 2240069"/>
              <a:gd name="connsiteX8" fmla="*/ 1057091 w 2114182"/>
              <a:gd name="connsiteY8" fmla="*/ 2240069 h 22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182" h="2240069">
                <a:moveTo>
                  <a:pt x="1057091" y="2240069"/>
                </a:moveTo>
                <a:cubicBezTo>
                  <a:pt x="1640906" y="2240069"/>
                  <a:pt x="2114182" y="1766794"/>
                  <a:pt x="2114182" y="1182979"/>
                </a:cubicBezTo>
                <a:cubicBezTo>
                  <a:pt x="2114182" y="635653"/>
                  <a:pt x="1698217" y="185480"/>
                  <a:pt x="1165172" y="131347"/>
                </a:cubicBezTo>
                <a:lnTo>
                  <a:pt x="1159994" y="131085"/>
                </a:lnTo>
                <a:lnTo>
                  <a:pt x="1057090" y="0"/>
                </a:lnTo>
                <a:lnTo>
                  <a:pt x="954186" y="131085"/>
                </a:lnTo>
                <a:lnTo>
                  <a:pt x="949010" y="131347"/>
                </a:lnTo>
                <a:cubicBezTo>
                  <a:pt x="415965" y="185480"/>
                  <a:pt x="0" y="635653"/>
                  <a:pt x="0" y="1182979"/>
                </a:cubicBezTo>
                <a:cubicBezTo>
                  <a:pt x="0" y="1766794"/>
                  <a:pt x="473276" y="2240069"/>
                  <a:pt x="1057091" y="2240069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5" name="等腰三角形 45">
            <a:extLst>
              <a:ext uri="{FF2B5EF4-FFF2-40B4-BE49-F238E27FC236}">
                <a16:creationId xmlns:a16="http://schemas.microsoft.com/office/drawing/2014/main" id="{0CFB0994-2355-C929-E3AB-A1F965A77CE2}"/>
              </a:ext>
            </a:extLst>
          </p:cNvPr>
          <p:cNvSpPr/>
          <p:nvPr/>
        </p:nvSpPr>
        <p:spPr>
          <a:xfrm>
            <a:off x="6207461" y="3788587"/>
            <a:ext cx="2364076" cy="2021945"/>
          </a:xfrm>
          <a:custGeom>
            <a:avLst/>
            <a:gdLst/>
            <a:ahLst/>
            <a:cxnLst/>
            <a:rect l="l" t="t" r="r" b="b"/>
            <a:pathLst>
              <a:path w="1773057" h="1516459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787184"/>
                </a:lnTo>
                <a:lnTo>
                  <a:pt x="1773057" y="814008"/>
                </a:lnTo>
                <a:lnTo>
                  <a:pt x="1773057" y="1370600"/>
                </a:lnTo>
                <a:cubicBezTo>
                  <a:pt x="1773057" y="1451156"/>
                  <a:pt x="1707754" y="1516459"/>
                  <a:pt x="1627198" y="1516459"/>
                </a:cubicBezTo>
                <a:lnTo>
                  <a:pt x="145859" y="1516459"/>
                </a:lnTo>
                <a:cubicBezTo>
                  <a:pt x="65303" y="1516459"/>
                  <a:pt x="0" y="1451156"/>
                  <a:pt x="0" y="1370600"/>
                </a:cubicBezTo>
                <a:lnTo>
                  <a:pt x="0" y="814008"/>
                </a:lnTo>
                <a:lnTo>
                  <a:pt x="0" y="787184"/>
                </a:ln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330710E-2574-FB00-92B8-2103EAD8D12F}"/>
              </a:ext>
            </a:extLst>
          </p:cNvPr>
          <p:cNvGrpSpPr/>
          <p:nvPr/>
        </p:nvGrpSpPr>
        <p:grpSpPr>
          <a:xfrm>
            <a:off x="6600108" y="2552130"/>
            <a:ext cx="1578778" cy="2573223"/>
            <a:chOff x="977421" y="1906534"/>
            <a:chExt cx="1578778" cy="257322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6BA57A3-3D6C-1783-19DE-492F1390B973}"/>
                </a:ext>
              </a:extLst>
            </p:cNvPr>
            <p:cNvSpPr txBox="1"/>
            <p:nvPr/>
          </p:nvSpPr>
          <p:spPr>
            <a:xfrm>
              <a:off x="977423" y="3485639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4079AB6-ED15-64FD-A660-4CBA1EA1D9AA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15C72554-D6ED-C52A-D818-5A3F02871F46}"/>
              </a:ext>
            </a:extLst>
          </p:cNvPr>
          <p:cNvSpPr/>
          <p:nvPr/>
        </p:nvSpPr>
        <p:spPr>
          <a:xfrm flipV="1">
            <a:off x="8915733" y="1373343"/>
            <a:ext cx="2114182" cy="2240069"/>
          </a:xfrm>
          <a:custGeom>
            <a:avLst/>
            <a:gdLst>
              <a:gd name="connsiteX0" fmla="*/ 1057091 w 2114182"/>
              <a:gd name="connsiteY0" fmla="*/ 2240069 h 2240069"/>
              <a:gd name="connsiteX1" fmla="*/ 2114182 w 2114182"/>
              <a:gd name="connsiteY1" fmla="*/ 1182979 h 2240069"/>
              <a:gd name="connsiteX2" fmla="*/ 1165172 w 2114182"/>
              <a:gd name="connsiteY2" fmla="*/ 131347 h 2240069"/>
              <a:gd name="connsiteX3" fmla="*/ 1159994 w 2114182"/>
              <a:gd name="connsiteY3" fmla="*/ 131085 h 2240069"/>
              <a:gd name="connsiteX4" fmla="*/ 1057090 w 2114182"/>
              <a:gd name="connsiteY4" fmla="*/ 0 h 2240069"/>
              <a:gd name="connsiteX5" fmla="*/ 954186 w 2114182"/>
              <a:gd name="connsiteY5" fmla="*/ 131085 h 2240069"/>
              <a:gd name="connsiteX6" fmla="*/ 949010 w 2114182"/>
              <a:gd name="connsiteY6" fmla="*/ 131347 h 2240069"/>
              <a:gd name="connsiteX7" fmla="*/ 0 w 2114182"/>
              <a:gd name="connsiteY7" fmla="*/ 1182979 h 2240069"/>
              <a:gd name="connsiteX8" fmla="*/ 1057091 w 2114182"/>
              <a:gd name="connsiteY8" fmla="*/ 2240069 h 22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182" h="2240069">
                <a:moveTo>
                  <a:pt x="1057091" y="2240069"/>
                </a:moveTo>
                <a:cubicBezTo>
                  <a:pt x="1640906" y="2240069"/>
                  <a:pt x="2114182" y="1766794"/>
                  <a:pt x="2114182" y="1182979"/>
                </a:cubicBezTo>
                <a:cubicBezTo>
                  <a:pt x="2114182" y="635653"/>
                  <a:pt x="1698217" y="185480"/>
                  <a:pt x="1165172" y="131347"/>
                </a:cubicBezTo>
                <a:lnTo>
                  <a:pt x="1159994" y="131085"/>
                </a:lnTo>
                <a:lnTo>
                  <a:pt x="1057090" y="0"/>
                </a:lnTo>
                <a:lnTo>
                  <a:pt x="954186" y="131085"/>
                </a:lnTo>
                <a:lnTo>
                  <a:pt x="949010" y="131347"/>
                </a:lnTo>
                <a:cubicBezTo>
                  <a:pt x="415965" y="185480"/>
                  <a:pt x="0" y="635653"/>
                  <a:pt x="0" y="1182979"/>
                </a:cubicBezTo>
                <a:cubicBezTo>
                  <a:pt x="0" y="1766794"/>
                  <a:pt x="473276" y="2240069"/>
                  <a:pt x="1057091" y="2240069"/>
                </a:cubicBezTo>
                <a:close/>
              </a:path>
            </a:pathLst>
          </a:cu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93" name="等腰三角形 45">
            <a:extLst>
              <a:ext uri="{FF2B5EF4-FFF2-40B4-BE49-F238E27FC236}">
                <a16:creationId xmlns:a16="http://schemas.microsoft.com/office/drawing/2014/main" id="{0AE48F4E-A19A-2E2A-980B-5BF88487E684}"/>
              </a:ext>
            </a:extLst>
          </p:cNvPr>
          <p:cNvSpPr/>
          <p:nvPr/>
        </p:nvSpPr>
        <p:spPr>
          <a:xfrm>
            <a:off x="8790787" y="3788587"/>
            <a:ext cx="2364076" cy="2021945"/>
          </a:xfrm>
          <a:custGeom>
            <a:avLst/>
            <a:gdLst/>
            <a:ahLst/>
            <a:cxnLst/>
            <a:rect l="l" t="t" r="r" b="b"/>
            <a:pathLst>
              <a:path w="1773057" h="1516459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787184"/>
                </a:lnTo>
                <a:lnTo>
                  <a:pt x="1773057" y="814008"/>
                </a:lnTo>
                <a:lnTo>
                  <a:pt x="1773057" y="1370600"/>
                </a:lnTo>
                <a:cubicBezTo>
                  <a:pt x="1773057" y="1451156"/>
                  <a:pt x="1707754" y="1516459"/>
                  <a:pt x="1627198" y="1516459"/>
                </a:cubicBezTo>
                <a:lnTo>
                  <a:pt x="145859" y="1516459"/>
                </a:lnTo>
                <a:cubicBezTo>
                  <a:pt x="65303" y="1516459"/>
                  <a:pt x="0" y="1451156"/>
                  <a:pt x="0" y="1370600"/>
                </a:cubicBezTo>
                <a:lnTo>
                  <a:pt x="0" y="814008"/>
                </a:lnTo>
                <a:lnTo>
                  <a:pt x="0" y="787184"/>
                </a:ln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D06B347-E615-FE24-036A-6AD6105AA6C5}"/>
              </a:ext>
            </a:extLst>
          </p:cNvPr>
          <p:cNvGrpSpPr/>
          <p:nvPr/>
        </p:nvGrpSpPr>
        <p:grpSpPr>
          <a:xfrm>
            <a:off x="9183434" y="2552130"/>
            <a:ext cx="1578778" cy="2573223"/>
            <a:chOff x="977421" y="1906534"/>
            <a:chExt cx="1578778" cy="2573223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23F5E7B3-1CC6-9949-3104-D6E33BE14314}"/>
                </a:ext>
              </a:extLst>
            </p:cNvPr>
            <p:cNvSpPr txBox="1"/>
            <p:nvPr/>
          </p:nvSpPr>
          <p:spPr>
            <a:xfrm>
              <a:off x="977423" y="3485639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29A9DBA-5DFA-D720-9E9C-3AD5F78C4392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9EEF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 descr="D:\51PPT模板网\51pptmoban.com\图片.jpg">
            <a:extLst>
              <a:ext uri="{FF2B5EF4-FFF2-40B4-BE49-F238E27FC236}">
                <a16:creationId xmlns:a16="http://schemas.microsoft.com/office/drawing/2014/main" id="{C5944C9B-8B24-CA4A-5E49-F7436E7F3BF6}"/>
              </a:ext>
            </a:extLst>
          </p:cNvPr>
          <p:cNvGrpSpPr/>
          <p:nvPr/>
        </p:nvGrpSpPr>
        <p:grpSpPr>
          <a:xfrm>
            <a:off x="4576479" y="1924936"/>
            <a:ext cx="459384" cy="414964"/>
            <a:chOff x="9115426" y="1931988"/>
            <a:chExt cx="623888" cy="563563"/>
          </a:xfrm>
          <a:solidFill>
            <a:schemeClr val="bg1"/>
          </a:solidFill>
        </p:grpSpPr>
        <p:sp>
          <p:nvSpPr>
            <p:cNvPr id="111" name="Freeform 19">
              <a:extLst>
                <a:ext uri="{FF2B5EF4-FFF2-40B4-BE49-F238E27FC236}">
                  <a16:creationId xmlns:a16="http://schemas.microsoft.com/office/drawing/2014/main" id="{1F7001EB-8479-865D-5BA1-6B60905AC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3538" y="1931988"/>
              <a:ext cx="61913" cy="206375"/>
            </a:xfrm>
            <a:custGeom>
              <a:avLst/>
              <a:gdLst>
                <a:gd name="T0" fmla="*/ 2 w 21"/>
                <a:gd name="T1" fmla="*/ 71 h 71"/>
                <a:gd name="T2" fmla="*/ 12 w 21"/>
                <a:gd name="T3" fmla="*/ 71 h 71"/>
                <a:gd name="T4" fmla="*/ 20 w 21"/>
                <a:gd name="T5" fmla="*/ 52 h 71"/>
                <a:gd name="T6" fmla="*/ 13 w 21"/>
                <a:gd name="T7" fmla="*/ 29 h 71"/>
                <a:gd name="T8" fmla="*/ 18 w 21"/>
                <a:gd name="T9" fmla="*/ 0 h 71"/>
                <a:gd name="T10" fmla="*/ 7 w 21"/>
                <a:gd name="T11" fmla="*/ 0 h 71"/>
                <a:gd name="T12" fmla="*/ 2 w 21"/>
                <a:gd name="T13" fmla="*/ 12 h 71"/>
                <a:gd name="T14" fmla="*/ 5 w 21"/>
                <a:gd name="T15" fmla="*/ 35 h 71"/>
                <a:gd name="T16" fmla="*/ 2 w 21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1">
                  <a:moveTo>
                    <a:pt x="2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6" y="64"/>
                    <a:pt x="19" y="59"/>
                    <a:pt x="20" y="52"/>
                  </a:cubicBezTo>
                  <a:cubicBezTo>
                    <a:pt x="21" y="45"/>
                    <a:pt x="17" y="34"/>
                    <a:pt x="13" y="29"/>
                  </a:cubicBezTo>
                  <a:cubicBezTo>
                    <a:pt x="9" y="18"/>
                    <a:pt x="13" y="9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0" y="22"/>
                    <a:pt x="2" y="29"/>
                    <a:pt x="5" y="35"/>
                  </a:cubicBezTo>
                  <a:cubicBezTo>
                    <a:pt x="13" y="48"/>
                    <a:pt x="9" y="59"/>
                    <a:pt x="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Freeform 20">
              <a:extLst>
                <a:ext uri="{FF2B5EF4-FFF2-40B4-BE49-F238E27FC236}">
                  <a16:creationId xmlns:a16="http://schemas.microsoft.com/office/drawing/2014/main" id="{A12B0C1B-E279-DEE9-F9D3-F6FCC0E8D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7" y="38"/>
                    <a:pt x="13" y="29"/>
                  </a:cubicBezTo>
                  <a:cubicBezTo>
                    <a:pt x="9" y="20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9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Freeform 21">
              <a:extLst>
                <a:ext uri="{FF2B5EF4-FFF2-40B4-BE49-F238E27FC236}">
                  <a16:creationId xmlns:a16="http://schemas.microsoft.com/office/drawing/2014/main" id="{DAE6951B-A7BF-2B0D-E3DF-BF772F694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663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6" y="34"/>
                    <a:pt x="13" y="29"/>
                  </a:cubicBezTo>
                  <a:cubicBezTo>
                    <a:pt x="9" y="18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8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Freeform 22">
              <a:extLst>
                <a:ext uri="{FF2B5EF4-FFF2-40B4-BE49-F238E27FC236}">
                  <a16:creationId xmlns:a16="http://schemas.microsoft.com/office/drawing/2014/main" id="{9FEF92ED-3220-FA39-CD7B-614CB42033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5426" y="2179638"/>
              <a:ext cx="623888" cy="315913"/>
            </a:xfrm>
            <a:custGeom>
              <a:avLst/>
              <a:gdLst>
                <a:gd name="T0" fmla="*/ 205 w 213"/>
                <a:gd name="T1" fmla="*/ 0 h 108"/>
                <a:gd name="T2" fmla="*/ 0 w 213"/>
                <a:gd name="T3" fmla="*/ 0 h 108"/>
                <a:gd name="T4" fmla="*/ 0 w 213"/>
                <a:gd name="T5" fmla="*/ 73 h 108"/>
                <a:gd name="T6" fmla="*/ 34 w 213"/>
                <a:gd name="T7" fmla="*/ 108 h 108"/>
                <a:gd name="T8" fmla="*/ 147 w 213"/>
                <a:gd name="T9" fmla="*/ 108 h 108"/>
                <a:gd name="T10" fmla="*/ 177 w 213"/>
                <a:gd name="T11" fmla="*/ 79 h 108"/>
                <a:gd name="T12" fmla="*/ 178 w 213"/>
                <a:gd name="T13" fmla="*/ 67 h 108"/>
                <a:gd name="T14" fmla="*/ 181 w 213"/>
                <a:gd name="T15" fmla="*/ 65 h 108"/>
                <a:gd name="T16" fmla="*/ 196 w 213"/>
                <a:gd name="T17" fmla="*/ 61 h 108"/>
                <a:gd name="T18" fmla="*/ 213 w 213"/>
                <a:gd name="T19" fmla="*/ 46 h 108"/>
                <a:gd name="T20" fmla="*/ 213 w 213"/>
                <a:gd name="T21" fmla="*/ 9 h 108"/>
                <a:gd name="T22" fmla="*/ 205 w 213"/>
                <a:gd name="T23" fmla="*/ 0 h 108"/>
                <a:gd name="T24" fmla="*/ 193 w 213"/>
                <a:gd name="T25" fmla="*/ 44 h 108"/>
                <a:gd name="T26" fmla="*/ 178 w 213"/>
                <a:gd name="T27" fmla="*/ 44 h 108"/>
                <a:gd name="T28" fmla="*/ 178 w 213"/>
                <a:gd name="T29" fmla="*/ 18 h 108"/>
                <a:gd name="T30" fmla="*/ 182 w 213"/>
                <a:gd name="T31" fmla="*/ 15 h 108"/>
                <a:gd name="T32" fmla="*/ 193 w 213"/>
                <a:gd name="T33" fmla="*/ 15 h 108"/>
                <a:gd name="T34" fmla="*/ 197 w 213"/>
                <a:gd name="T35" fmla="*/ 19 h 108"/>
                <a:gd name="T36" fmla="*/ 197 w 213"/>
                <a:gd name="T37" fmla="*/ 38 h 108"/>
                <a:gd name="T38" fmla="*/ 193 w 213"/>
                <a:gd name="T39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" h="108">
                  <a:moveTo>
                    <a:pt x="2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9"/>
                    <a:pt x="14" y="108"/>
                    <a:pt x="34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66" y="108"/>
                    <a:pt x="177" y="97"/>
                    <a:pt x="177" y="79"/>
                  </a:cubicBezTo>
                  <a:cubicBezTo>
                    <a:pt x="178" y="67"/>
                    <a:pt x="178" y="67"/>
                    <a:pt x="178" y="67"/>
                  </a:cubicBezTo>
                  <a:cubicBezTo>
                    <a:pt x="179" y="66"/>
                    <a:pt x="180" y="65"/>
                    <a:pt x="181" y="65"/>
                  </a:cubicBezTo>
                  <a:cubicBezTo>
                    <a:pt x="181" y="65"/>
                    <a:pt x="190" y="63"/>
                    <a:pt x="196" y="61"/>
                  </a:cubicBezTo>
                  <a:cubicBezTo>
                    <a:pt x="202" y="59"/>
                    <a:pt x="213" y="55"/>
                    <a:pt x="213" y="46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4"/>
                    <a:pt x="209" y="0"/>
                    <a:pt x="205" y="0"/>
                  </a:cubicBezTo>
                  <a:close/>
                  <a:moveTo>
                    <a:pt x="193" y="44"/>
                  </a:moveTo>
                  <a:cubicBezTo>
                    <a:pt x="190" y="46"/>
                    <a:pt x="178" y="51"/>
                    <a:pt x="178" y="44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8" y="16"/>
                    <a:pt x="179" y="15"/>
                    <a:pt x="182" y="15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5" y="15"/>
                    <a:pt x="197" y="17"/>
                    <a:pt x="197" y="19"/>
                  </a:cubicBezTo>
                  <a:cubicBezTo>
                    <a:pt x="197" y="38"/>
                    <a:pt x="197" y="38"/>
                    <a:pt x="197" y="38"/>
                  </a:cubicBezTo>
                  <a:cubicBezTo>
                    <a:pt x="197" y="41"/>
                    <a:pt x="195" y="42"/>
                    <a:pt x="19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5" name="组合 114" descr="D:\51PPT模板网\51pptmoban.com\图片.jpg">
            <a:extLst>
              <a:ext uri="{FF2B5EF4-FFF2-40B4-BE49-F238E27FC236}">
                <a16:creationId xmlns:a16="http://schemas.microsoft.com/office/drawing/2014/main" id="{BADA5C13-1548-008B-C4C6-3671D49E48BA}"/>
              </a:ext>
            </a:extLst>
          </p:cNvPr>
          <p:cNvGrpSpPr/>
          <p:nvPr/>
        </p:nvGrpSpPr>
        <p:grpSpPr>
          <a:xfrm>
            <a:off x="7096684" y="2018843"/>
            <a:ext cx="585625" cy="474578"/>
            <a:chOff x="7691438" y="2030413"/>
            <a:chExt cx="795338" cy="644525"/>
          </a:xfrm>
          <a:solidFill>
            <a:schemeClr val="bg1"/>
          </a:solidFill>
        </p:grpSpPr>
        <p:sp>
          <p:nvSpPr>
            <p:cNvPr id="116" name="Freeform 74">
              <a:extLst>
                <a:ext uri="{FF2B5EF4-FFF2-40B4-BE49-F238E27FC236}">
                  <a16:creationId xmlns:a16="http://schemas.microsoft.com/office/drawing/2014/main" id="{18528EFF-EEB1-49C3-CE66-19B48CF15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Rectangle 75">
              <a:extLst>
                <a:ext uri="{FF2B5EF4-FFF2-40B4-BE49-F238E27FC236}">
                  <a16:creationId xmlns:a16="http://schemas.microsoft.com/office/drawing/2014/main" id="{5A89A2E6-773F-177F-D334-C61CC08AC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Rectangle 76">
              <a:extLst>
                <a:ext uri="{FF2B5EF4-FFF2-40B4-BE49-F238E27FC236}">
                  <a16:creationId xmlns:a16="http://schemas.microsoft.com/office/drawing/2014/main" id="{A79EA071-DB2F-2DF2-E1B6-95D65099D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Rectangle 77">
              <a:extLst>
                <a:ext uri="{FF2B5EF4-FFF2-40B4-BE49-F238E27FC236}">
                  <a16:creationId xmlns:a16="http://schemas.microsoft.com/office/drawing/2014/main" id="{4EDDE01F-9112-8B66-CC8E-1DCCAFAC0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F574C51C-CD23-3313-E025-A52C634C2E03}"/>
              </a:ext>
            </a:extLst>
          </p:cNvPr>
          <p:cNvGrpSpPr/>
          <p:nvPr/>
        </p:nvGrpSpPr>
        <p:grpSpPr>
          <a:xfrm>
            <a:off x="9691885" y="1943584"/>
            <a:ext cx="536275" cy="45915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121" name="Freeform 3767">
              <a:extLst>
                <a:ext uri="{FF2B5EF4-FFF2-40B4-BE49-F238E27FC236}">
                  <a16:creationId xmlns:a16="http://schemas.microsoft.com/office/drawing/2014/main" id="{83948115-B4A4-BEC5-4E9E-25748679B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Freeform 3768">
              <a:extLst>
                <a:ext uri="{FF2B5EF4-FFF2-40B4-BE49-F238E27FC236}">
                  <a16:creationId xmlns:a16="http://schemas.microsoft.com/office/drawing/2014/main" id="{06FADECA-EB26-3726-DC8A-968FA9FF6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4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2" grpId="0" animBg="1"/>
      <p:bldP spid="75" grpId="0" animBg="1"/>
      <p:bldP spid="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4" cy="745055"/>
            <a:chOff x="4687429" y="957171"/>
            <a:chExt cx="718435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118" name="Group 1" descr="D:\51PPT模板网\51pptmoban.com\图片.jpg"/>
          <p:cNvGrpSpPr/>
          <p:nvPr/>
        </p:nvGrpSpPr>
        <p:grpSpPr>
          <a:xfrm>
            <a:off x="9562268" y="2569808"/>
            <a:ext cx="1504174" cy="1923758"/>
            <a:chOff x="8066090" y="2289176"/>
            <a:chExt cx="1508126" cy="1928812"/>
          </a:xfrm>
        </p:grpSpPr>
        <p:sp>
          <p:nvSpPr>
            <p:cNvPr id="119" name="Freeform 5"/>
            <p:cNvSpPr>
              <a:spLocks/>
            </p:cNvSpPr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rgbClr val="3C6789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1" name="Freeform 7"/>
            <p:cNvSpPr>
              <a:spLocks/>
            </p:cNvSpPr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rgbClr val="3C6789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2" name="Freeform 8"/>
            <p:cNvSpPr>
              <a:spLocks/>
            </p:cNvSpPr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rgbClr val="3C6789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rgbClr val="3C6789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6" name="Freeform 12"/>
            <p:cNvSpPr>
              <a:spLocks/>
            </p:cNvSpPr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rgbClr val="3C6789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28" name="Group 11"/>
          <p:cNvGrpSpPr/>
          <p:nvPr/>
        </p:nvGrpSpPr>
        <p:grpSpPr>
          <a:xfrm>
            <a:off x="5926183" y="3863888"/>
            <a:ext cx="283975" cy="690749"/>
            <a:chOff x="6086777" y="3703638"/>
            <a:chExt cx="234950" cy="571500"/>
          </a:xfrm>
          <a:solidFill>
            <a:srgbClr val="F1E71D"/>
          </a:solidFill>
        </p:grpSpPr>
        <p:sp>
          <p:nvSpPr>
            <p:cNvPr id="129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0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31" name="Group 23"/>
          <p:cNvGrpSpPr/>
          <p:nvPr/>
        </p:nvGrpSpPr>
        <p:grpSpPr>
          <a:xfrm>
            <a:off x="7655038" y="3207680"/>
            <a:ext cx="1076416" cy="1266369"/>
            <a:chOff x="7080552" y="3160713"/>
            <a:chExt cx="890588" cy="1047749"/>
          </a:xfrm>
        </p:grpSpPr>
        <p:sp>
          <p:nvSpPr>
            <p:cNvPr id="132" name="Freeform 371"/>
            <p:cNvSpPr>
              <a:spLocks/>
            </p:cNvSpPr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3" name="Freeform 372"/>
            <p:cNvSpPr>
              <a:spLocks/>
            </p:cNvSpPr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4" name="Freeform 373"/>
            <p:cNvSpPr>
              <a:spLocks/>
            </p:cNvSpPr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5" name="Freeform 374"/>
            <p:cNvSpPr>
              <a:spLocks/>
            </p:cNvSpPr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6" name="Freeform 375"/>
            <p:cNvSpPr>
              <a:spLocks/>
            </p:cNvSpPr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grpSp>
        <p:nvGrpSpPr>
          <p:cNvPr id="137" name="Group 35"/>
          <p:cNvGrpSpPr/>
          <p:nvPr/>
        </p:nvGrpSpPr>
        <p:grpSpPr>
          <a:xfrm>
            <a:off x="1757562" y="3927206"/>
            <a:ext cx="341536" cy="452823"/>
            <a:chOff x="3349927" y="3756025"/>
            <a:chExt cx="282575" cy="374650"/>
          </a:xfrm>
          <a:solidFill>
            <a:srgbClr val="172C51"/>
          </a:solidFill>
        </p:grpSpPr>
        <p:sp>
          <p:nvSpPr>
            <p:cNvPr id="138" name="Freeform 387"/>
            <p:cNvSpPr>
              <a:spLocks/>
            </p:cNvSpPr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39" name="Freeform 388"/>
            <p:cNvSpPr>
              <a:spLocks/>
            </p:cNvSpPr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40" name="Freeform 389"/>
            <p:cNvSpPr>
              <a:spLocks/>
            </p:cNvSpPr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41" name="Freeform 390"/>
            <p:cNvSpPr>
              <a:spLocks/>
            </p:cNvSpPr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42" name="Freeform 391"/>
            <p:cNvSpPr>
              <a:spLocks/>
            </p:cNvSpPr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sp>
        <p:nvSpPr>
          <p:cNvPr id="144" name="Freeform 356"/>
          <p:cNvSpPr>
            <a:spLocks/>
          </p:cNvSpPr>
          <p:nvPr/>
        </p:nvSpPr>
        <p:spPr bwMode="auto">
          <a:xfrm>
            <a:off x="1634762" y="4336150"/>
            <a:ext cx="544923" cy="320429"/>
          </a:xfrm>
          <a:custGeom>
            <a:avLst/>
            <a:gdLst>
              <a:gd name="T0" fmla="*/ 74 w 94"/>
              <a:gd name="T1" fmla="*/ 18 h 55"/>
              <a:gd name="T2" fmla="*/ 68 w 94"/>
              <a:gd name="T3" fmla="*/ 19 h 55"/>
              <a:gd name="T4" fmla="*/ 70 w 94"/>
              <a:gd name="T5" fmla="*/ 13 h 55"/>
              <a:gd name="T6" fmla="*/ 49 w 94"/>
              <a:gd name="T7" fmla="*/ 0 h 55"/>
              <a:gd name="T8" fmla="*/ 27 w 94"/>
              <a:gd name="T9" fmla="*/ 13 h 55"/>
              <a:gd name="T10" fmla="*/ 27 w 94"/>
              <a:gd name="T11" fmla="*/ 16 h 55"/>
              <a:gd name="T12" fmla="*/ 23 w 94"/>
              <a:gd name="T13" fmla="*/ 16 h 55"/>
              <a:gd name="T14" fmla="*/ 0 w 94"/>
              <a:gd name="T15" fmla="*/ 35 h 55"/>
              <a:gd name="T16" fmla="*/ 23 w 94"/>
              <a:gd name="T17" fmla="*/ 55 h 55"/>
              <a:gd name="T18" fmla="*/ 37 w 94"/>
              <a:gd name="T19" fmla="*/ 51 h 55"/>
              <a:gd name="T20" fmla="*/ 47 w 94"/>
              <a:gd name="T21" fmla="*/ 53 h 55"/>
              <a:gd name="T22" fmla="*/ 61 w 94"/>
              <a:gd name="T23" fmla="*/ 49 h 55"/>
              <a:gd name="T24" fmla="*/ 74 w 94"/>
              <a:gd name="T25" fmla="*/ 54 h 55"/>
              <a:gd name="T26" fmla="*/ 94 w 94"/>
              <a:gd name="T27" fmla="*/ 36 h 55"/>
              <a:gd name="T28" fmla="*/ 74 w 94"/>
              <a:gd name="T2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55">
                <a:moveTo>
                  <a:pt x="74" y="18"/>
                </a:moveTo>
                <a:cubicBezTo>
                  <a:pt x="72" y="18"/>
                  <a:pt x="70" y="18"/>
                  <a:pt x="68" y="19"/>
                </a:cubicBezTo>
                <a:cubicBezTo>
                  <a:pt x="70" y="17"/>
                  <a:pt x="70" y="15"/>
                  <a:pt x="70" y="13"/>
                </a:cubicBezTo>
                <a:cubicBezTo>
                  <a:pt x="70" y="6"/>
                  <a:pt x="61" y="0"/>
                  <a:pt x="49" y="0"/>
                </a:cubicBezTo>
                <a:cubicBezTo>
                  <a:pt x="37" y="0"/>
                  <a:pt x="27" y="6"/>
                  <a:pt x="27" y="13"/>
                </a:cubicBezTo>
                <a:cubicBezTo>
                  <a:pt x="27" y="14"/>
                  <a:pt x="27" y="15"/>
                  <a:pt x="27" y="16"/>
                </a:cubicBezTo>
                <a:cubicBezTo>
                  <a:pt x="26" y="16"/>
                  <a:pt x="24" y="16"/>
                  <a:pt x="23" y="16"/>
                </a:cubicBezTo>
                <a:cubicBezTo>
                  <a:pt x="10" y="16"/>
                  <a:pt x="0" y="24"/>
                  <a:pt x="0" y="35"/>
                </a:cubicBezTo>
                <a:cubicBezTo>
                  <a:pt x="0" y="46"/>
                  <a:pt x="10" y="55"/>
                  <a:pt x="23" y="55"/>
                </a:cubicBezTo>
                <a:cubicBezTo>
                  <a:pt x="28" y="55"/>
                  <a:pt x="33" y="54"/>
                  <a:pt x="37" y="51"/>
                </a:cubicBezTo>
                <a:cubicBezTo>
                  <a:pt x="40" y="52"/>
                  <a:pt x="43" y="53"/>
                  <a:pt x="47" y="53"/>
                </a:cubicBezTo>
                <a:cubicBezTo>
                  <a:pt x="52" y="53"/>
                  <a:pt x="57" y="52"/>
                  <a:pt x="61" y="49"/>
                </a:cubicBezTo>
                <a:cubicBezTo>
                  <a:pt x="64" y="52"/>
                  <a:pt x="69" y="54"/>
                  <a:pt x="74" y="54"/>
                </a:cubicBezTo>
                <a:cubicBezTo>
                  <a:pt x="85" y="54"/>
                  <a:pt x="94" y="46"/>
                  <a:pt x="94" y="36"/>
                </a:cubicBezTo>
                <a:cubicBezTo>
                  <a:pt x="94" y="26"/>
                  <a:pt x="85" y="18"/>
                  <a:pt x="74" y="18"/>
                </a:cubicBez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45" name="Freeform 361"/>
          <p:cNvSpPr>
            <a:spLocks/>
          </p:cNvSpPr>
          <p:nvPr/>
        </p:nvSpPr>
        <p:spPr bwMode="auto">
          <a:xfrm>
            <a:off x="3768307" y="4336150"/>
            <a:ext cx="544923" cy="320429"/>
          </a:xfrm>
          <a:custGeom>
            <a:avLst/>
            <a:gdLst>
              <a:gd name="T0" fmla="*/ 74 w 94"/>
              <a:gd name="T1" fmla="*/ 18 h 55"/>
              <a:gd name="T2" fmla="*/ 68 w 94"/>
              <a:gd name="T3" fmla="*/ 19 h 55"/>
              <a:gd name="T4" fmla="*/ 70 w 94"/>
              <a:gd name="T5" fmla="*/ 13 h 55"/>
              <a:gd name="T6" fmla="*/ 48 w 94"/>
              <a:gd name="T7" fmla="*/ 0 h 55"/>
              <a:gd name="T8" fmla="*/ 26 w 94"/>
              <a:gd name="T9" fmla="*/ 13 h 55"/>
              <a:gd name="T10" fmla="*/ 27 w 94"/>
              <a:gd name="T11" fmla="*/ 16 h 55"/>
              <a:gd name="T12" fmla="*/ 22 w 94"/>
              <a:gd name="T13" fmla="*/ 16 h 55"/>
              <a:gd name="T14" fmla="*/ 0 w 94"/>
              <a:gd name="T15" fmla="*/ 35 h 55"/>
              <a:gd name="T16" fmla="*/ 22 w 94"/>
              <a:gd name="T17" fmla="*/ 55 h 55"/>
              <a:gd name="T18" fmla="*/ 36 w 94"/>
              <a:gd name="T19" fmla="*/ 51 h 55"/>
              <a:gd name="T20" fmla="*/ 47 w 94"/>
              <a:gd name="T21" fmla="*/ 53 h 55"/>
              <a:gd name="T22" fmla="*/ 60 w 94"/>
              <a:gd name="T23" fmla="*/ 49 h 55"/>
              <a:gd name="T24" fmla="*/ 74 w 94"/>
              <a:gd name="T25" fmla="*/ 54 h 55"/>
              <a:gd name="T26" fmla="*/ 94 w 94"/>
              <a:gd name="T27" fmla="*/ 36 h 55"/>
              <a:gd name="T28" fmla="*/ 74 w 94"/>
              <a:gd name="T2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55">
                <a:moveTo>
                  <a:pt x="74" y="18"/>
                </a:moveTo>
                <a:cubicBezTo>
                  <a:pt x="72" y="18"/>
                  <a:pt x="70" y="18"/>
                  <a:pt x="68" y="19"/>
                </a:cubicBezTo>
                <a:cubicBezTo>
                  <a:pt x="69" y="17"/>
                  <a:pt x="70" y="15"/>
                  <a:pt x="70" y="13"/>
                </a:cubicBezTo>
                <a:cubicBezTo>
                  <a:pt x="70" y="6"/>
                  <a:pt x="60" y="0"/>
                  <a:pt x="48" y="0"/>
                </a:cubicBezTo>
                <a:cubicBezTo>
                  <a:pt x="36" y="0"/>
                  <a:pt x="26" y="6"/>
                  <a:pt x="26" y="13"/>
                </a:cubicBezTo>
                <a:cubicBezTo>
                  <a:pt x="26" y="14"/>
                  <a:pt x="27" y="15"/>
                  <a:pt x="27" y="16"/>
                </a:cubicBezTo>
                <a:cubicBezTo>
                  <a:pt x="25" y="16"/>
                  <a:pt x="24" y="16"/>
                  <a:pt x="22" y="16"/>
                </a:cubicBezTo>
                <a:cubicBezTo>
                  <a:pt x="10" y="16"/>
                  <a:pt x="0" y="24"/>
                  <a:pt x="0" y="35"/>
                </a:cubicBezTo>
                <a:cubicBezTo>
                  <a:pt x="0" y="46"/>
                  <a:pt x="10" y="55"/>
                  <a:pt x="22" y="55"/>
                </a:cubicBezTo>
                <a:cubicBezTo>
                  <a:pt x="28" y="55"/>
                  <a:pt x="32" y="54"/>
                  <a:pt x="36" y="51"/>
                </a:cubicBezTo>
                <a:cubicBezTo>
                  <a:pt x="39" y="52"/>
                  <a:pt x="43" y="53"/>
                  <a:pt x="47" y="53"/>
                </a:cubicBezTo>
                <a:cubicBezTo>
                  <a:pt x="52" y="53"/>
                  <a:pt x="57" y="52"/>
                  <a:pt x="60" y="49"/>
                </a:cubicBezTo>
                <a:cubicBezTo>
                  <a:pt x="64" y="52"/>
                  <a:pt x="68" y="54"/>
                  <a:pt x="74" y="54"/>
                </a:cubicBezTo>
                <a:cubicBezTo>
                  <a:pt x="85" y="54"/>
                  <a:pt x="94" y="46"/>
                  <a:pt x="94" y="36"/>
                </a:cubicBezTo>
                <a:cubicBezTo>
                  <a:pt x="94" y="26"/>
                  <a:pt x="85" y="18"/>
                  <a:pt x="74" y="18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46" name="Freeform 366"/>
          <p:cNvSpPr>
            <a:spLocks/>
          </p:cNvSpPr>
          <p:nvPr/>
        </p:nvSpPr>
        <p:spPr bwMode="auto">
          <a:xfrm>
            <a:off x="5782278" y="4336150"/>
            <a:ext cx="544923" cy="320429"/>
          </a:xfrm>
          <a:custGeom>
            <a:avLst/>
            <a:gdLst>
              <a:gd name="T0" fmla="*/ 74 w 94"/>
              <a:gd name="T1" fmla="*/ 18 h 55"/>
              <a:gd name="T2" fmla="*/ 68 w 94"/>
              <a:gd name="T3" fmla="*/ 19 h 55"/>
              <a:gd name="T4" fmla="*/ 70 w 94"/>
              <a:gd name="T5" fmla="*/ 13 h 55"/>
              <a:gd name="T6" fmla="*/ 49 w 94"/>
              <a:gd name="T7" fmla="*/ 0 h 55"/>
              <a:gd name="T8" fmla="*/ 27 w 94"/>
              <a:gd name="T9" fmla="*/ 13 h 55"/>
              <a:gd name="T10" fmla="*/ 27 w 94"/>
              <a:gd name="T11" fmla="*/ 16 h 55"/>
              <a:gd name="T12" fmla="*/ 23 w 94"/>
              <a:gd name="T13" fmla="*/ 16 h 55"/>
              <a:gd name="T14" fmla="*/ 0 w 94"/>
              <a:gd name="T15" fmla="*/ 35 h 55"/>
              <a:gd name="T16" fmla="*/ 23 w 94"/>
              <a:gd name="T17" fmla="*/ 55 h 55"/>
              <a:gd name="T18" fmla="*/ 37 w 94"/>
              <a:gd name="T19" fmla="*/ 51 h 55"/>
              <a:gd name="T20" fmla="*/ 47 w 94"/>
              <a:gd name="T21" fmla="*/ 53 h 55"/>
              <a:gd name="T22" fmla="*/ 61 w 94"/>
              <a:gd name="T23" fmla="*/ 49 h 55"/>
              <a:gd name="T24" fmla="*/ 74 w 94"/>
              <a:gd name="T25" fmla="*/ 54 h 55"/>
              <a:gd name="T26" fmla="*/ 94 w 94"/>
              <a:gd name="T27" fmla="*/ 36 h 55"/>
              <a:gd name="T28" fmla="*/ 74 w 94"/>
              <a:gd name="T2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55">
                <a:moveTo>
                  <a:pt x="74" y="18"/>
                </a:moveTo>
                <a:cubicBezTo>
                  <a:pt x="72" y="18"/>
                  <a:pt x="70" y="18"/>
                  <a:pt x="68" y="19"/>
                </a:cubicBezTo>
                <a:cubicBezTo>
                  <a:pt x="70" y="17"/>
                  <a:pt x="70" y="15"/>
                  <a:pt x="70" y="13"/>
                </a:cubicBezTo>
                <a:cubicBezTo>
                  <a:pt x="70" y="6"/>
                  <a:pt x="61" y="0"/>
                  <a:pt x="49" y="0"/>
                </a:cubicBezTo>
                <a:cubicBezTo>
                  <a:pt x="37" y="0"/>
                  <a:pt x="27" y="6"/>
                  <a:pt x="27" y="13"/>
                </a:cubicBezTo>
                <a:cubicBezTo>
                  <a:pt x="27" y="14"/>
                  <a:pt x="27" y="15"/>
                  <a:pt x="27" y="16"/>
                </a:cubicBezTo>
                <a:cubicBezTo>
                  <a:pt x="26" y="16"/>
                  <a:pt x="24" y="16"/>
                  <a:pt x="23" y="16"/>
                </a:cubicBezTo>
                <a:cubicBezTo>
                  <a:pt x="11" y="16"/>
                  <a:pt x="0" y="24"/>
                  <a:pt x="0" y="35"/>
                </a:cubicBezTo>
                <a:cubicBezTo>
                  <a:pt x="0" y="46"/>
                  <a:pt x="11" y="55"/>
                  <a:pt x="23" y="55"/>
                </a:cubicBezTo>
                <a:cubicBezTo>
                  <a:pt x="28" y="55"/>
                  <a:pt x="33" y="54"/>
                  <a:pt x="37" y="51"/>
                </a:cubicBezTo>
                <a:cubicBezTo>
                  <a:pt x="40" y="52"/>
                  <a:pt x="43" y="53"/>
                  <a:pt x="47" y="53"/>
                </a:cubicBezTo>
                <a:cubicBezTo>
                  <a:pt x="52" y="53"/>
                  <a:pt x="57" y="52"/>
                  <a:pt x="61" y="49"/>
                </a:cubicBezTo>
                <a:cubicBezTo>
                  <a:pt x="64" y="52"/>
                  <a:pt x="69" y="54"/>
                  <a:pt x="74" y="54"/>
                </a:cubicBezTo>
                <a:cubicBezTo>
                  <a:pt x="85" y="54"/>
                  <a:pt x="94" y="46"/>
                  <a:pt x="94" y="36"/>
                </a:cubicBezTo>
                <a:cubicBezTo>
                  <a:pt x="94" y="26"/>
                  <a:pt x="85" y="18"/>
                  <a:pt x="74" y="18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47" name="Freeform 376"/>
          <p:cNvSpPr>
            <a:spLocks/>
          </p:cNvSpPr>
          <p:nvPr/>
        </p:nvSpPr>
        <p:spPr bwMode="auto">
          <a:xfrm>
            <a:off x="7956279" y="4336150"/>
            <a:ext cx="544923" cy="320429"/>
          </a:xfrm>
          <a:custGeom>
            <a:avLst/>
            <a:gdLst>
              <a:gd name="T0" fmla="*/ 74 w 94"/>
              <a:gd name="T1" fmla="*/ 18 h 55"/>
              <a:gd name="T2" fmla="*/ 68 w 94"/>
              <a:gd name="T3" fmla="*/ 19 h 55"/>
              <a:gd name="T4" fmla="*/ 70 w 94"/>
              <a:gd name="T5" fmla="*/ 13 h 55"/>
              <a:gd name="T6" fmla="*/ 48 w 94"/>
              <a:gd name="T7" fmla="*/ 0 h 55"/>
              <a:gd name="T8" fmla="*/ 26 w 94"/>
              <a:gd name="T9" fmla="*/ 13 h 55"/>
              <a:gd name="T10" fmla="*/ 27 w 94"/>
              <a:gd name="T11" fmla="*/ 16 h 55"/>
              <a:gd name="T12" fmla="*/ 22 w 94"/>
              <a:gd name="T13" fmla="*/ 16 h 55"/>
              <a:gd name="T14" fmla="*/ 0 w 94"/>
              <a:gd name="T15" fmla="*/ 35 h 55"/>
              <a:gd name="T16" fmla="*/ 22 w 94"/>
              <a:gd name="T17" fmla="*/ 55 h 55"/>
              <a:gd name="T18" fmla="*/ 36 w 94"/>
              <a:gd name="T19" fmla="*/ 51 h 55"/>
              <a:gd name="T20" fmla="*/ 47 w 94"/>
              <a:gd name="T21" fmla="*/ 53 h 55"/>
              <a:gd name="T22" fmla="*/ 60 w 94"/>
              <a:gd name="T23" fmla="*/ 49 h 55"/>
              <a:gd name="T24" fmla="*/ 74 w 94"/>
              <a:gd name="T25" fmla="*/ 54 h 55"/>
              <a:gd name="T26" fmla="*/ 94 w 94"/>
              <a:gd name="T27" fmla="*/ 36 h 55"/>
              <a:gd name="T28" fmla="*/ 74 w 94"/>
              <a:gd name="T2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55">
                <a:moveTo>
                  <a:pt x="74" y="18"/>
                </a:moveTo>
                <a:cubicBezTo>
                  <a:pt x="72" y="18"/>
                  <a:pt x="70" y="18"/>
                  <a:pt x="68" y="19"/>
                </a:cubicBezTo>
                <a:cubicBezTo>
                  <a:pt x="69" y="17"/>
                  <a:pt x="70" y="15"/>
                  <a:pt x="70" y="13"/>
                </a:cubicBezTo>
                <a:cubicBezTo>
                  <a:pt x="70" y="6"/>
                  <a:pt x="60" y="0"/>
                  <a:pt x="48" y="0"/>
                </a:cubicBezTo>
                <a:cubicBezTo>
                  <a:pt x="36" y="0"/>
                  <a:pt x="26" y="6"/>
                  <a:pt x="26" y="13"/>
                </a:cubicBezTo>
                <a:cubicBezTo>
                  <a:pt x="26" y="14"/>
                  <a:pt x="27" y="15"/>
                  <a:pt x="27" y="16"/>
                </a:cubicBezTo>
                <a:cubicBezTo>
                  <a:pt x="25" y="16"/>
                  <a:pt x="24" y="16"/>
                  <a:pt x="22" y="16"/>
                </a:cubicBezTo>
                <a:cubicBezTo>
                  <a:pt x="10" y="16"/>
                  <a:pt x="0" y="24"/>
                  <a:pt x="0" y="35"/>
                </a:cubicBezTo>
                <a:cubicBezTo>
                  <a:pt x="0" y="46"/>
                  <a:pt x="10" y="55"/>
                  <a:pt x="22" y="55"/>
                </a:cubicBezTo>
                <a:cubicBezTo>
                  <a:pt x="28" y="55"/>
                  <a:pt x="32" y="54"/>
                  <a:pt x="36" y="51"/>
                </a:cubicBezTo>
                <a:cubicBezTo>
                  <a:pt x="39" y="52"/>
                  <a:pt x="43" y="53"/>
                  <a:pt x="47" y="53"/>
                </a:cubicBezTo>
                <a:cubicBezTo>
                  <a:pt x="52" y="53"/>
                  <a:pt x="57" y="52"/>
                  <a:pt x="60" y="49"/>
                </a:cubicBezTo>
                <a:cubicBezTo>
                  <a:pt x="64" y="52"/>
                  <a:pt x="69" y="54"/>
                  <a:pt x="74" y="54"/>
                </a:cubicBezTo>
                <a:cubicBezTo>
                  <a:pt x="85" y="54"/>
                  <a:pt x="94" y="46"/>
                  <a:pt x="94" y="36"/>
                </a:cubicBezTo>
                <a:cubicBezTo>
                  <a:pt x="94" y="26"/>
                  <a:pt x="85" y="18"/>
                  <a:pt x="74" y="18"/>
                </a:cubicBezTo>
                <a:close/>
              </a:path>
            </a:pathLst>
          </a:custGeom>
          <a:solidFill>
            <a:srgbClr val="25BEAC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48" name="Freeform 382"/>
          <p:cNvSpPr>
            <a:spLocks/>
          </p:cNvSpPr>
          <p:nvPr/>
        </p:nvSpPr>
        <p:spPr bwMode="auto">
          <a:xfrm>
            <a:off x="10112886" y="4336150"/>
            <a:ext cx="539167" cy="320429"/>
          </a:xfrm>
          <a:custGeom>
            <a:avLst/>
            <a:gdLst>
              <a:gd name="T0" fmla="*/ 73 w 93"/>
              <a:gd name="T1" fmla="*/ 18 h 55"/>
              <a:gd name="T2" fmla="*/ 67 w 93"/>
              <a:gd name="T3" fmla="*/ 19 h 55"/>
              <a:gd name="T4" fmla="*/ 69 w 93"/>
              <a:gd name="T5" fmla="*/ 13 h 55"/>
              <a:gd name="T6" fmla="*/ 48 w 93"/>
              <a:gd name="T7" fmla="*/ 0 h 55"/>
              <a:gd name="T8" fmla="*/ 26 w 93"/>
              <a:gd name="T9" fmla="*/ 13 h 55"/>
              <a:gd name="T10" fmla="*/ 26 w 93"/>
              <a:gd name="T11" fmla="*/ 16 h 55"/>
              <a:gd name="T12" fmla="*/ 22 w 93"/>
              <a:gd name="T13" fmla="*/ 16 h 55"/>
              <a:gd name="T14" fmla="*/ 0 w 93"/>
              <a:gd name="T15" fmla="*/ 35 h 55"/>
              <a:gd name="T16" fmla="*/ 22 w 93"/>
              <a:gd name="T17" fmla="*/ 55 h 55"/>
              <a:gd name="T18" fmla="*/ 36 w 93"/>
              <a:gd name="T19" fmla="*/ 51 h 55"/>
              <a:gd name="T20" fmla="*/ 46 w 93"/>
              <a:gd name="T21" fmla="*/ 53 h 55"/>
              <a:gd name="T22" fmla="*/ 60 w 93"/>
              <a:gd name="T23" fmla="*/ 49 h 55"/>
              <a:gd name="T24" fmla="*/ 73 w 93"/>
              <a:gd name="T25" fmla="*/ 54 h 55"/>
              <a:gd name="T26" fmla="*/ 93 w 93"/>
              <a:gd name="T27" fmla="*/ 36 h 55"/>
              <a:gd name="T28" fmla="*/ 73 w 93"/>
              <a:gd name="T29" fmla="*/ 1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" h="55">
                <a:moveTo>
                  <a:pt x="73" y="18"/>
                </a:moveTo>
                <a:cubicBezTo>
                  <a:pt x="71" y="18"/>
                  <a:pt x="69" y="18"/>
                  <a:pt x="67" y="19"/>
                </a:cubicBezTo>
                <a:cubicBezTo>
                  <a:pt x="69" y="17"/>
                  <a:pt x="69" y="15"/>
                  <a:pt x="69" y="13"/>
                </a:cubicBezTo>
                <a:cubicBezTo>
                  <a:pt x="69" y="6"/>
                  <a:pt x="60" y="0"/>
                  <a:pt x="48" y="0"/>
                </a:cubicBezTo>
                <a:cubicBezTo>
                  <a:pt x="36" y="0"/>
                  <a:pt x="26" y="6"/>
                  <a:pt x="26" y="13"/>
                </a:cubicBezTo>
                <a:cubicBezTo>
                  <a:pt x="26" y="14"/>
                  <a:pt x="26" y="15"/>
                  <a:pt x="26" y="16"/>
                </a:cubicBezTo>
                <a:cubicBezTo>
                  <a:pt x="25" y="16"/>
                  <a:pt x="23" y="16"/>
                  <a:pt x="22" y="16"/>
                </a:cubicBezTo>
                <a:cubicBezTo>
                  <a:pt x="10" y="16"/>
                  <a:pt x="0" y="24"/>
                  <a:pt x="0" y="35"/>
                </a:cubicBezTo>
                <a:cubicBezTo>
                  <a:pt x="0" y="46"/>
                  <a:pt x="10" y="55"/>
                  <a:pt x="22" y="55"/>
                </a:cubicBezTo>
                <a:cubicBezTo>
                  <a:pt x="27" y="55"/>
                  <a:pt x="32" y="54"/>
                  <a:pt x="36" y="51"/>
                </a:cubicBezTo>
                <a:cubicBezTo>
                  <a:pt x="39" y="52"/>
                  <a:pt x="42" y="53"/>
                  <a:pt x="46" y="53"/>
                </a:cubicBezTo>
                <a:cubicBezTo>
                  <a:pt x="51" y="53"/>
                  <a:pt x="56" y="52"/>
                  <a:pt x="60" y="49"/>
                </a:cubicBezTo>
                <a:cubicBezTo>
                  <a:pt x="63" y="52"/>
                  <a:pt x="68" y="54"/>
                  <a:pt x="73" y="54"/>
                </a:cubicBezTo>
                <a:cubicBezTo>
                  <a:pt x="84" y="54"/>
                  <a:pt x="93" y="46"/>
                  <a:pt x="93" y="36"/>
                </a:cubicBezTo>
                <a:cubicBezTo>
                  <a:pt x="93" y="26"/>
                  <a:pt x="84" y="18"/>
                  <a:pt x="73" y="18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DAAFA80-74EC-39D5-10C3-F468E9B63778}"/>
              </a:ext>
            </a:extLst>
          </p:cNvPr>
          <p:cNvSpPr/>
          <p:nvPr/>
        </p:nvSpPr>
        <p:spPr>
          <a:xfrm>
            <a:off x="335" y="4563139"/>
            <a:ext cx="12191331" cy="2294861"/>
          </a:xfrm>
          <a:custGeom>
            <a:avLst/>
            <a:gdLst>
              <a:gd name="connsiteX0" fmla="*/ 0 w 12191331"/>
              <a:gd name="connsiteY0" fmla="*/ 0 h 2294861"/>
              <a:gd name="connsiteX1" fmla="*/ 12191331 w 12191331"/>
              <a:gd name="connsiteY1" fmla="*/ 0 h 2294861"/>
              <a:gd name="connsiteX2" fmla="*/ 12191331 w 12191331"/>
              <a:gd name="connsiteY2" fmla="*/ 2294861 h 2294861"/>
              <a:gd name="connsiteX3" fmla="*/ 0 w 12191331"/>
              <a:gd name="connsiteY3" fmla="*/ 2294861 h 2294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31" h="2294861">
                <a:moveTo>
                  <a:pt x="0" y="0"/>
                </a:moveTo>
                <a:lnTo>
                  <a:pt x="12191331" y="0"/>
                </a:lnTo>
                <a:lnTo>
                  <a:pt x="12191331" y="2294861"/>
                </a:lnTo>
                <a:lnTo>
                  <a:pt x="0" y="2294861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grpSp>
        <p:nvGrpSpPr>
          <p:cNvPr id="150" name="Group 30"/>
          <p:cNvGrpSpPr/>
          <p:nvPr/>
        </p:nvGrpSpPr>
        <p:grpSpPr>
          <a:xfrm>
            <a:off x="5599141" y="2707033"/>
            <a:ext cx="863552" cy="861966"/>
            <a:chOff x="5599113" y="2389476"/>
            <a:chExt cx="863600" cy="862013"/>
          </a:xfrm>
        </p:grpSpPr>
        <p:sp>
          <p:nvSpPr>
            <p:cNvPr id="151" name="Freeform 5"/>
            <p:cNvSpPr>
              <a:spLocks/>
            </p:cNvSpPr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2" name="Freeform 6"/>
            <p:cNvSpPr>
              <a:spLocks/>
            </p:cNvSpPr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3" name="Freeform 7"/>
            <p:cNvSpPr>
              <a:spLocks/>
            </p:cNvSpPr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4" name="Freeform 8"/>
            <p:cNvSpPr>
              <a:spLocks/>
            </p:cNvSpPr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5" name="Freeform 9"/>
            <p:cNvSpPr>
              <a:spLocks/>
            </p:cNvSpPr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6" name="Freeform 10"/>
            <p:cNvSpPr>
              <a:spLocks/>
            </p:cNvSpPr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7" name="Freeform 11"/>
            <p:cNvSpPr>
              <a:spLocks/>
            </p:cNvSpPr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8" name="Freeform 12"/>
            <p:cNvSpPr>
              <a:spLocks/>
            </p:cNvSpPr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0" name="Freeform 14"/>
            <p:cNvSpPr>
              <a:spLocks/>
            </p:cNvSpPr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1" name="Freeform 15"/>
            <p:cNvSpPr>
              <a:spLocks/>
            </p:cNvSpPr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2" name="Freeform 16"/>
            <p:cNvSpPr>
              <a:spLocks/>
            </p:cNvSpPr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3" name="Freeform 17"/>
            <p:cNvSpPr>
              <a:spLocks/>
            </p:cNvSpPr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4" name="Freeform 18"/>
            <p:cNvSpPr>
              <a:spLocks/>
            </p:cNvSpPr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5" name="Freeform 19"/>
            <p:cNvSpPr>
              <a:spLocks/>
            </p:cNvSpPr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6" name="Freeform 20"/>
            <p:cNvSpPr>
              <a:spLocks/>
            </p:cNvSpPr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67" name="Freeform 21"/>
            <p:cNvSpPr>
              <a:spLocks/>
            </p:cNvSpPr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sp>
        <p:nvSpPr>
          <p:cNvPr id="169" name="Freeform 46"/>
          <p:cNvSpPr>
            <a:spLocks/>
          </p:cNvSpPr>
          <p:nvPr/>
        </p:nvSpPr>
        <p:spPr bwMode="auto">
          <a:xfrm>
            <a:off x="1765879" y="1525148"/>
            <a:ext cx="754384" cy="1078556"/>
          </a:xfrm>
          <a:custGeom>
            <a:avLst/>
            <a:gdLst>
              <a:gd name="T0" fmla="*/ 0 w 270"/>
              <a:gd name="T1" fmla="*/ 386 h 386"/>
              <a:gd name="T2" fmla="*/ 16 w 270"/>
              <a:gd name="T3" fmla="*/ 375 h 386"/>
              <a:gd name="T4" fmla="*/ 244 w 270"/>
              <a:gd name="T5" fmla="*/ 233 h 386"/>
              <a:gd name="T6" fmla="*/ 270 w 270"/>
              <a:gd name="T7" fmla="*/ 217 h 386"/>
              <a:gd name="T8" fmla="*/ 0 w 270"/>
              <a:gd name="T9" fmla="*/ 386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386">
                <a:moveTo>
                  <a:pt x="0" y="386"/>
                </a:moveTo>
                <a:cubicBezTo>
                  <a:pt x="16" y="375"/>
                  <a:pt x="16" y="375"/>
                  <a:pt x="16" y="375"/>
                </a:cubicBezTo>
                <a:cubicBezTo>
                  <a:pt x="16" y="375"/>
                  <a:pt x="148" y="61"/>
                  <a:pt x="244" y="233"/>
                </a:cubicBezTo>
                <a:cubicBezTo>
                  <a:pt x="270" y="217"/>
                  <a:pt x="270" y="217"/>
                  <a:pt x="270" y="217"/>
                </a:cubicBezTo>
                <a:cubicBezTo>
                  <a:pt x="270" y="217"/>
                  <a:pt x="145" y="0"/>
                  <a:pt x="0" y="386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1" name="Freeform 41" descr="D:\51PPT模板网\51pptmoban.com\图片.jpg"/>
          <p:cNvSpPr>
            <a:spLocks/>
          </p:cNvSpPr>
          <p:nvPr/>
        </p:nvSpPr>
        <p:spPr bwMode="auto">
          <a:xfrm>
            <a:off x="1534849" y="2132203"/>
            <a:ext cx="1473407" cy="1399175"/>
          </a:xfrm>
          <a:custGeom>
            <a:avLst/>
            <a:gdLst>
              <a:gd name="T0" fmla="*/ 353 w 528"/>
              <a:gd name="T1" fmla="*/ 0 h 501"/>
              <a:gd name="T2" fmla="*/ 11 w 528"/>
              <a:gd name="T3" fmla="*/ 213 h 501"/>
              <a:gd name="T4" fmla="*/ 79 w 528"/>
              <a:gd name="T5" fmla="*/ 366 h 501"/>
              <a:gd name="T6" fmla="*/ 187 w 528"/>
              <a:gd name="T7" fmla="*/ 494 h 501"/>
              <a:gd name="T8" fmla="*/ 528 w 528"/>
              <a:gd name="T9" fmla="*/ 280 h 501"/>
              <a:gd name="T10" fmla="*/ 482 w 528"/>
              <a:gd name="T11" fmla="*/ 240 h 501"/>
              <a:gd name="T12" fmla="*/ 466 w 528"/>
              <a:gd name="T13" fmla="*/ 219 h 501"/>
              <a:gd name="T14" fmla="*/ 421 w 528"/>
              <a:gd name="T15" fmla="*/ 152 h 501"/>
              <a:gd name="T16" fmla="*/ 353 w 528"/>
              <a:gd name="T17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8" h="501">
                <a:moveTo>
                  <a:pt x="353" y="0"/>
                </a:moveTo>
                <a:cubicBezTo>
                  <a:pt x="11" y="213"/>
                  <a:pt x="11" y="213"/>
                  <a:pt x="11" y="213"/>
                </a:cubicBezTo>
                <a:cubicBezTo>
                  <a:pt x="0" y="220"/>
                  <a:pt x="31" y="289"/>
                  <a:pt x="79" y="366"/>
                </a:cubicBezTo>
                <a:cubicBezTo>
                  <a:pt x="128" y="444"/>
                  <a:pt x="176" y="501"/>
                  <a:pt x="187" y="494"/>
                </a:cubicBezTo>
                <a:cubicBezTo>
                  <a:pt x="528" y="280"/>
                  <a:pt x="528" y="280"/>
                  <a:pt x="528" y="280"/>
                </a:cubicBezTo>
                <a:cubicBezTo>
                  <a:pt x="522" y="284"/>
                  <a:pt x="505" y="268"/>
                  <a:pt x="482" y="240"/>
                </a:cubicBezTo>
                <a:cubicBezTo>
                  <a:pt x="477" y="234"/>
                  <a:pt x="472" y="227"/>
                  <a:pt x="466" y="219"/>
                </a:cubicBezTo>
                <a:cubicBezTo>
                  <a:pt x="452" y="200"/>
                  <a:pt x="436" y="177"/>
                  <a:pt x="421" y="152"/>
                </a:cubicBezTo>
                <a:cubicBezTo>
                  <a:pt x="372" y="75"/>
                  <a:pt x="342" y="7"/>
                  <a:pt x="353" y="0"/>
                </a:cubicBez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2" name="Freeform 42"/>
          <p:cNvSpPr>
            <a:spLocks/>
          </p:cNvSpPr>
          <p:nvPr/>
        </p:nvSpPr>
        <p:spPr bwMode="auto">
          <a:xfrm>
            <a:off x="2879775" y="2723936"/>
            <a:ext cx="148520" cy="201566"/>
          </a:xfrm>
          <a:custGeom>
            <a:avLst/>
            <a:gdLst>
              <a:gd name="T0" fmla="*/ 26 w 53"/>
              <a:gd name="T1" fmla="*/ 0 h 72"/>
              <a:gd name="T2" fmla="*/ 0 w 53"/>
              <a:gd name="T3" fmla="*/ 28 h 72"/>
              <a:gd name="T4" fmla="*/ 46 w 53"/>
              <a:gd name="T5" fmla="*/ 68 h 72"/>
              <a:gd name="T6" fmla="*/ 26 w 53"/>
              <a:gd name="T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72">
                <a:moveTo>
                  <a:pt x="26" y="0"/>
                </a:moveTo>
                <a:cubicBezTo>
                  <a:pt x="12" y="17"/>
                  <a:pt x="0" y="28"/>
                  <a:pt x="0" y="28"/>
                </a:cubicBezTo>
                <a:cubicBezTo>
                  <a:pt x="23" y="56"/>
                  <a:pt x="40" y="72"/>
                  <a:pt x="46" y="68"/>
                </a:cubicBezTo>
                <a:cubicBezTo>
                  <a:pt x="53" y="64"/>
                  <a:pt x="44" y="38"/>
                  <a:pt x="26" y="0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3" name="Freeform 43"/>
          <p:cNvSpPr>
            <a:spLocks/>
          </p:cNvSpPr>
          <p:nvPr/>
        </p:nvSpPr>
        <p:spPr bwMode="auto">
          <a:xfrm>
            <a:off x="2489616" y="2118058"/>
            <a:ext cx="426698" cy="625916"/>
          </a:xfrm>
          <a:custGeom>
            <a:avLst/>
            <a:gdLst>
              <a:gd name="T0" fmla="*/ 11 w 153"/>
              <a:gd name="T1" fmla="*/ 5 h 224"/>
              <a:gd name="T2" fmla="*/ 79 w 153"/>
              <a:gd name="T3" fmla="*/ 157 h 224"/>
              <a:gd name="T4" fmla="*/ 124 w 153"/>
              <a:gd name="T5" fmla="*/ 224 h 224"/>
              <a:gd name="T6" fmla="*/ 153 w 153"/>
              <a:gd name="T7" fmla="*/ 192 h 224"/>
              <a:gd name="T8" fmla="*/ 118 w 153"/>
              <a:gd name="T9" fmla="*/ 133 h 224"/>
              <a:gd name="T10" fmla="*/ 90 w 153"/>
              <a:gd name="T11" fmla="*/ 89 h 224"/>
              <a:gd name="T12" fmla="*/ 77 w 153"/>
              <a:gd name="T13" fmla="*/ 70 h 224"/>
              <a:gd name="T14" fmla="*/ 11 w 153"/>
              <a:gd name="T15" fmla="*/ 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24">
                <a:moveTo>
                  <a:pt x="11" y="5"/>
                </a:moveTo>
                <a:cubicBezTo>
                  <a:pt x="0" y="12"/>
                  <a:pt x="30" y="80"/>
                  <a:pt x="79" y="157"/>
                </a:cubicBezTo>
                <a:cubicBezTo>
                  <a:pt x="94" y="182"/>
                  <a:pt x="110" y="205"/>
                  <a:pt x="124" y="224"/>
                </a:cubicBezTo>
                <a:cubicBezTo>
                  <a:pt x="124" y="224"/>
                  <a:pt x="137" y="212"/>
                  <a:pt x="153" y="192"/>
                </a:cubicBezTo>
                <a:cubicBezTo>
                  <a:pt x="143" y="173"/>
                  <a:pt x="131" y="153"/>
                  <a:pt x="118" y="133"/>
                </a:cubicBezTo>
                <a:cubicBezTo>
                  <a:pt x="109" y="117"/>
                  <a:pt x="99" y="103"/>
                  <a:pt x="90" y="89"/>
                </a:cubicBezTo>
                <a:cubicBezTo>
                  <a:pt x="77" y="70"/>
                  <a:pt x="77" y="70"/>
                  <a:pt x="77" y="70"/>
                </a:cubicBezTo>
                <a:cubicBezTo>
                  <a:pt x="45" y="27"/>
                  <a:pt x="19" y="0"/>
                  <a:pt x="11" y="5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4" name="Freeform 44"/>
          <p:cNvSpPr>
            <a:spLocks/>
          </p:cNvSpPr>
          <p:nvPr/>
        </p:nvSpPr>
        <p:spPr bwMode="auto">
          <a:xfrm>
            <a:off x="2355242" y="3187183"/>
            <a:ext cx="1130398" cy="277006"/>
          </a:xfrm>
          <a:custGeom>
            <a:avLst/>
            <a:gdLst>
              <a:gd name="T0" fmla="*/ 78 w 405"/>
              <a:gd name="T1" fmla="*/ 0 h 99"/>
              <a:gd name="T2" fmla="*/ 0 w 405"/>
              <a:gd name="T3" fmla="*/ 49 h 99"/>
              <a:gd name="T4" fmla="*/ 390 w 405"/>
              <a:gd name="T5" fmla="*/ 99 h 99"/>
              <a:gd name="T6" fmla="*/ 396 w 405"/>
              <a:gd name="T7" fmla="*/ 54 h 99"/>
              <a:gd name="T8" fmla="*/ 78 w 405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5" h="99">
                <a:moveTo>
                  <a:pt x="78" y="0"/>
                </a:moveTo>
                <a:cubicBezTo>
                  <a:pt x="0" y="49"/>
                  <a:pt x="0" y="49"/>
                  <a:pt x="0" y="49"/>
                </a:cubicBezTo>
                <a:cubicBezTo>
                  <a:pt x="390" y="99"/>
                  <a:pt x="390" y="99"/>
                  <a:pt x="390" y="99"/>
                </a:cubicBezTo>
                <a:cubicBezTo>
                  <a:pt x="390" y="99"/>
                  <a:pt x="405" y="84"/>
                  <a:pt x="396" y="54"/>
                </a:cubicBezTo>
                <a:lnTo>
                  <a:pt x="78" y="0"/>
                </a:ln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5" name="Freeform 45"/>
          <p:cNvSpPr>
            <a:spLocks/>
          </p:cNvSpPr>
          <p:nvPr/>
        </p:nvSpPr>
        <p:spPr bwMode="auto">
          <a:xfrm>
            <a:off x="3444384" y="3174217"/>
            <a:ext cx="304111" cy="504504"/>
          </a:xfrm>
          <a:custGeom>
            <a:avLst/>
            <a:gdLst>
              <a:gd name="T0" fmla="*/ 51 w 109"/>
              <a:gd name="T1" fmla="*/ 0 h 181"/>
              <a:gd name="T2" fmla="*/ 6 w 109"/>
              <a:gd name="T3" fmla="*/ 59 h 181"/>
              <a:gd name="T4" fmla="*/ 0 w 109"/>
              <a:gd name="T5" fmla="*/ 104 h 181"/>
              <a:gd name="T6" fmla="*/ 30 w 109"/>
              <a:gd name="T7" fmla="*/ 181 h 181"/>
              <a:gd name="T8" fmla="*/ 51 w 109"/>
              <a:gd name="T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81">
                <a:moveTo>
                  <a:pt x="51" y="0"/>
                </a:moveTo>
                <a:cubicBezTo>
                  <a:pt x="51" y="0"/>
                  <a:pt x="19" y="29"/>
                  <a:pt x="6" y="59"/>
                </a:cubicBezTo>
                <a:cubicBezTo>
                  <a:pt x="15" y="89"/>
                  <a:pt x="0" y="104"/>
                  <a:pt x="0" y="104"/>
                </a:cubicBezTo>
                <a:cubicBezTo>
                  <a:pt x="0" y="104"/>
                  <a:pt x="1" y="156"/>
                  <a:pt x="30" y="181"/>
                </a:cubicBezTo>
                <a:cubicBezTo>
                  <a:pt x="30" y="181"/>
                  <a:pt x="109" y="93"/>
                  <a:pt x="51" y="0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6" name="Freeform 47"/>
          <p:cNvSpPr>
            <a:spLocks/>
          </p:cNvSpPr>
          <p:nvPr/>
        </p:nvSpPr>
        <p:spPr bwMode="auto">
          <a:xfrm>
            <a:off x="2836161" y="2167565"/>
            <a:ext cx="371298" cy="634167"/>
          </a:xfrm>
          <a:custGeom>
            <a:avLst/>
            <a:gdLst>
              <a:gd name="T0" fmla="*/ 70 w 133"/>
              <a:gd name="T1" fmla="*/ 0 h 227"/>
              <a:gd name="T2" fmla="*/ 70 w 133"/>
              <a:gd name="T3" fmla="*/ 1 h 227"/>
              <a:gd name="T4" fmla="*/ 29 w 133"/>
              <a:gd name="T5" fmla="*/ 174 h 227"/>
              <a:gd name="T6" fmla="*/ 0 w 133"/>
              <a:gd name="T7" fmla="*/ 206 h 227"/>
              <a:gd name="T8" fmla="*/ 16 w 133"/>
              <a:gd name="T9" fmla="*/ 227 h 227"/>
              <a:gd name="T10" fmla="*/ 42 w 133"/>
              <a:gd name="T11" fmla="*/ 199 h 227"/>
              <a:gd name="T12" fmla="*/ 70 w 133"/>
              <a:gd name="T1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227">
                <a:moveTo>
                  <a:pt x="70" y="0"/>
                </a:moveTo>
                <a:cubicBezTo>
                  <a:pt x="70" y="0"/>
                  <a:pt x="70" y="1"/>
                  <a:pt x="70" y="1"/>
                </a:cubicBezTo>
                <a:cubicBezTo>
                  <a:pt x="110" y="55"/>
                  <a:pt x="63" y="131"/>
                  <a:pt x="29" y="174"/>
                </a:cubicBezTo>
                <a:cubicBezTo>
                  <a:pt x="13" y="194"/>
                  <a:pt x="0" y="206"/>
                  <a:pt x="0" y="206"/>
                </a:cubicBezTo>
                <a:cubicBezTo>
                  <a:pt x="6" y="214"/>
                  <a:pt x="11" y="221"/>
                  <a:pt x="16" y="227"/>
                </a:cubicBezTo>
                <a:cubicBezTo>
                  <a:pt x="16" y="227"/>
                  <a:pt x="28" y="216"/>
                  <a:pt x="42" y="199"/>
                </a:cubicBezTo>
                <a:cubicBezTo>
                  <a:pt x="78" y="154"/>
                  <a:pt x="133" y="66"/>
                  <a:pt x="70" y="0"/>
                </a:cubicBezTo>
                <a:close/>
              </a:path>
            </a:pathLst>
          </a:custGeom>
          <a:solidFill>
            <a:srgbClr val="3C6789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77" name="Freeform 48"/>
          <p:cNvSpPr>
            <a:spLocks/>
          </p:cNvSpPr>
          <p:nvPr/>
        </p:nvSpPr>
        <p:spPr bwMode="auto">
          <a:xfrm>
            <a:off x="2704144" y="1973072"/>
            <a:ext cx="326507" cy="393702"/>
          </a:xfrm>
          <a:custGeom>
            <a:avLst/>
            <a:gdLst>
              <a:gd name="T0" fmla="*/ 0 w 117"/>
              <a:gd name="T1" fmla="*/ 122 h 141"/>
              <a:gd name="T2" fmla="*/ 13 w 117"/>
              <a:gd name="T3" fmla="*/ 141 h 141"/>
              <a:gd name="T4" fmla="*/ 114 w 117"/>
              <a:gd name="T5" fmla="*/ 67 h 141"/>
              <a:gd name="T6" fmla="*/ 114 w 117"/>
              <a:gd name="T7" fmla="*/ 67 h 141"/>
              <a:gd name="T8" fmla="*/ 116 w 117"/>
              <a:gd name="T9" fmla="*/ 70 h 141"/>
              <a:gd name="T10" fmla="*/ 116 w 117"/>
              <a:gd name="T11" fmla="*/ 70 h 141"/>
              <a:gd name="T12" fmla="*/ 117 w 117"/>
              <a:gd name="T13" fmla="*/ 70 h 141"/>
              <a:gd name="T14" fmla="*/ 0 w 117"/>
              <a:gd name="T15" fmla="*/ 1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141">
                <a:moveTo>
                  <a:pt x="0" y="122"/>
                </a:moveTo>
                <a:cubicBezTo>
                  <a:pt x="4" y="129"/>
                  <a:pt x="8" y="135"/>
                  <a:pt x="13" y="141"/>
                </a:cubicBezTo>
                <a:cubicBezTo>
                  <a:pt x="63" y="32"/>
                  <a:pt x="103" y="57"/>
                  <a:pt x="114" y="67"/>
                </a:cubicBezTo>
                <a:cubicBezTo>
                  <a:pt x="114" y="67"/>
                  <a:pt x="114" y="67"/>
                  <a:pt x="114" y="67"/>
                </a:cubicBezTo>
                <a:cubicBezTo>
                  <a:pt x="115" y="68"/>
                  <a:pt x="116" y="69"/>
                  <a:pt x="116" y="70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68" y="0"/>
                  <a:pt x="0" y="122"/>
                  <a:pt x="0" y="122"/>
                </a:cubicBez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8CECB9-7E74-1F77-C047-1B0B22F5855C}"/>
              </a:ext>
            </a:extLst>
          </p:cNvPr>
          <p:cNvGrpSpPr/>
          <p:nvPr/>
        </p:nvGrpSpPr>
        <p:grpSpPr>
          <a:xfrm>
            <a:off x="3595260" y="3302701"/>
            <a:ext cx="691912" cy="987792"/>
            <a:chOff x="3595260" y="2985201"/>
            <a:chExt cx="691912" cy="987792"/>
          </a:xfrm>
          <a:solidFill>
            <a:srgbClr val="A5C0D7"/>
          </a:solidFill>
        </p:grpSpPr>
        <p:sp>
          <p:nvSpPr>
            <p:cNvPr id="178" name="Freeform 49"/>
            <p:cNvSpPr>
              <a:spLocks/>
            </p:cNvSpPr>
            <p:nvPr/>
          </p:nvSpPr>
          <p:spPr bwMode="auto">
            <a:xfrm>
              <a:off x="3689558" y="2985201"/>
              <a:ext cx="70723" cy="35362"/>
            </a:xfrm>
            <a:custGeom>
              <a:avLst/>
              <a:gdLst>
                <a:gd name="T0" fmla="*/ 23 w 25"/>
                <a:gd name="T1" fmla="*/ 13 h 13"/>
                <a:gd name="T2" fmla="*/ 0 w 25"/>
                <a:gd name="T3" fmla="*/ 8 h 13"/>
                <a:gd name="T4" fmla="*/ 1 w 25"/>
                <a:gd name="T5" fmla="*/ 0 h 13"/>
                <a:gd name="T6" fmla="*/ 25 w 25"/>
                <a:gd name="T7" fmla="*/ 5 h 13"/>
                <a:gd name="T8" fmla="*/ 23 w 2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3">
                  <a:moveTo>
                    <a:pt x="23" y="13"/>
                  </a:moveTo>
                  <a:cubicBezTo>
                    <a:pt x="9" y="9"/>
                    <a:pt x="0" y="8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0" y="1"/>
                    <a:pt x="25" y="5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79" name="Freeform 50"/>
            <p:cNvSpPr>
              <a:spLocks noEditPoints="1"/>
            </p:cNvSpPr>
            <p:nvPr/>
          </p:nvSpPr>
          <p:spPr bwMode="auto">
            <a:xfrm>
              <a:off x="3866367" y="3048854"/>
              <a:ext cx="418448" cy="732003"/>
            </a:xfrm>
            <a:custGeom>
              <a:avLst/>
              <a:gdLst>
                <a:gd name="T0" fmla="*/ 142 w 150"/>
                <a:gd name="T1" fmla="*/ 262 h 262"/>
                <a:gd name="T2" fmla="*/ 138 w 150"/>
                <a:gd name="T3" fmla="*/ 218 h 262"/>
                <a:gd name="T4" fmla="*/ 146 w 150"/>
                <a:gd name="T5" fmla="*/ 217 h 262"/>
                <a:gd name="T6" fmla="*/ 150 w 150"/>
                <a:gd name="T7" fmla="*/ 262 h 262"/>
                <a:gd name="T8" fmla="*/ 142 w 150"/>
                <a:gd name="T9" fmla="*/ 262 h 262"/>
                <a:gd name="T10" fmla="*/ 129 w 150"/>
                <a:gd name="T11" fmla="*/ 176 h 262"/>
                <a:gd name="T12" fmla="*/ 114 w 150"/>
                <a:gd name="T13" fmla="*/ 134 h 262"/>
                <a:gd name="T14" fmla="*/ 122 w 150"/>
                <a:gd name="T15" fmla="*/ 131 h 262"/>
                <a:gd name="T16" fmla="*/ 136 w 150"/>
                <a:gd name="T17" fmla="*/ 173 h 262"/>
                <a:gd name="T18" fmla="*/ 129 w 150"/>
                <a:gd name="T19" fmla="*/ 176 h 262"/>
                <a:gd name="T20" fmla="*/ 94 w 150"/>
                <a:gd name="T21" fmla="*/ 95 h 262"/>
                <a:gd name="T22" fmla="*/ 68 w 150"/>
                <a:gd name="T23" fmla="*/ 60 h 262"/>
                <a:gd name="T24" fmla="*/ 74 w 150"/>
                <a:gd name="T25" fmla="*/ 55 h 262"/>
                <a:gd name="T26" fmla="*/ 101 w 150"/>
                <a:gd name="T27" fmla="*/ 91 h 262"/>
                <a:gd name="T28" fmla="*/ 94 w 150"/>
                <a:gd name="T29" fmla="*/ 95 h 262"/>
                <a:gd name="T30" fmla="*/ 36 w 150"/>
                <a:gd name="T31" fmla="*/ 30 h 262"/>
                <a:gd name="T32" fmla="*/ 0 w 150"/>
                <a:gd name="T33" fmla="*/ 7 h 262"/>
                <a:gd name="T34" fmla="*/ 4 w 150"/>
                <a:gd name="T35" fmla="*/ 0 h 262"/>
                <a:gd name="T36" fmla="*/ 41 w 150"/>
                <a:gd name="T37" fmla="*/ 24 h 262"/>
                <a:gd name="T38" fmla="*/ 36 w 150"/>
                <a:gd name="T39" fmla="*/ 3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262">
                  <a:moveTo>
                    <a:pt x="142" y="262"/>
                  </a:moveTo>
                  <a:cubicBezTo>
                    <a:pt x="142" y="247"/>
                    <a:pt x="140" y="232"/>
                    <a:pt x="138" y="218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8" y="231"/>
                    <a:pt x="149" y="246"/>
                    <a:pt x="150" y="262"/>
                  </a:cubicBezTo>
                  <a:lnTo>
                    <a:pt x="142" y="262"/>
                  </a:lnTo>
                  <a:close/>
                  <a:moveTo>
                    <a:pt x="129" y="176"/>
                  </a:moveTo>
                  <a:cubicBezTo>
                    <a:pt x="125" y="161"/>
                    <a:pt x="120" y="147"/>
                    <a:pt x="114" y="134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7" y="144"/>
                    <a:pt x="132" y="159"/>
                    <a:pt x="136" y="173"/>
                  </a:cubicBezTo>
                  <a:lnTo>
                    <a:pt x="129" y="176"/>
                  </a:lnTo>
                  <a:close/>
                  <a:moveTo>
                    <a:pt x="94" y="95"/>
                  </a:moveTo>
                  <a:cubicBezTo>
                    <a:pt x="87" y="83"/>
                    <a:pt x="78" y="71"/>
                    <a:pt x="68" y="60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84" y="66"/>
                    <a:pt x="93" y="78"/>
                    <a:pt x="101" y="91"/>
                  </a:cubicBezTo>
                  <a:lnTo>
                    <a:pt x="94" y="95"/>
                  </a:lnTo>
                  <a:close/>
                  <a:moveTo>
                    <a:pt x="36" y="30"/>
                  </a:moveTo>
                  <a:cubicBezTo>
                    <a:pt x="25" y="22"/>
                    <a:pt x="13" y="14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7" y="7"/>
                    <a:pt x="30" y="15"/>
                    <a:pt x="41" y="24"/>
                  </a:cubicBezTo>
                  <a:lnTo>
                    <a:pt x="36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0" name="Freeform 51"/>
            <p:cNvSpPr>
              <a:spLocks/>
            </p:cNvSpPr>
            <p:nvPr/>
          </p:nvSpPr>
          <p:spPr bwMode="auto">
            <a:xfrm>
              <a:off x="4262418" y="3903447"/>
              <a:ext cx="24754" cy="69546"/>
            </a:xfrm>
            <a:custGeom>
              <a:avLst/>
              <a:gdLst>
                <a:gd name="T0" fmla="*/ 8 w 9"/>
                <a:gd name="T1" fmla="*/ 25 h 25"/>
                <a:gd name="T2" fmla="*/ 0 w 9"/>
                <a:gd name="T3" fmla="*/ 24 h 25"/>
                <a:gd name="T4" fmla="*/ 1 w 9"/>
                <a:gd name="T5" fmla="*/ 0 h 25"/>
                <a:gd name="T6" fmla="*/ 9 w 9"/>
                <a:gd name="T7" fmla="*/ 1 h 25"/>
                <a:gd name="T8" fmla="*/ 8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8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16"/>
                    <a:pt x="1" y="8"/>
                    <a:pt x="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9"/>
                    <a:pt x="9" y="17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1" name="Freeform 52"/>
            <p:cNvSpPr>
              <a:spLocks/>
            </p:cNvSpPr>
            <p:nvPr/>
          </p:nvSpPr>
          <p:spPr bwMode="auto">
            <a:xfrm>
              <a:off x="3595260" y="3356507"/>
              <a:ext cx="50685" cy="69546"/>
            </a:xfrm>
            <a:custGeom>
              <a:avLst/>
              <a:gdLst>
                <a:gd name="T0" fmla="*/ 11 w 18"/>
                <a:gd name="T1" fmla="*/ 25 h 25"/>
                <a:gd name="T2" fmla="*/ 0 w 18"/>
                <a:gd name="T3" fmla="*/ 4 h 25"/>
                <a:gd name="T4" fmla="*/ 6 w 18"/>
                <a:gd name="T5" fmla="*/ 0 h 25"/>
                <a:gd name="T6" fmla="*/ 18 w 18"/>
                <a:gd name="T7" fmla="*/ 21 h 25"/>
                <a:gd name="T8" fmla="*/ 11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1" y="25"/>
                  </a:moveTo>
                  <a:cubicBezTo>
                    <a:pt x="4" y="12"/>
                    <a:pt x="0" y="4"/>
                    <a:pt x="0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1" y="8"/>
                    <a:pt x="18" y="21"/>
                  </a:cubicBez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2" name="Freeform 53"/>
            <p:cNvSpPr>
              <a:spLocks/>
            </p:cNvSpPr>
            <p:nvPr/>
          </p:nvSpPr>
          <p:spPr bwMode="auto">
            <a:xfrm>
              <a:off x="3684843" y="3574576"/>
              <a:ext cx="53043" cy="167383"/>
            </a:xfrm>
            <a:custGeom>
              <a:avLst/>
              <a:gdLst>
                <a:gd name="T0" fmla="*/ 11 w 19"/>
                <a:gd name="T1" fmla="*/ 60 h 60"/>
                <a:gd name="T2" fmla="*/ 0 w 19"/>
                <a:gd name="T3" fmla="*/ 2 h 60"/>
                <a:gd name="T4" fmla="*/ 8 w 19"/>
                <a:gd name="T5" fmla="*/ 0 h 60"/>
                <a:gd name="T6" fmla="*/ 19 w 19"/>
                <a:gd name="T7" fmla="*/ 59 h 60"/>
                <a:gd name="T8" fmla="*/ 11 w 19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0">
                  <a:moveTo>
                    <a:pt x="11" y="60"/>
                  </a:moveTo>
                  <a:cubicBezTo>
                    <a:pt x="9" y="40"/>
                    <a:pt x="5" y="21"/>
                    <a:pt x="0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19"/>
                    <a:pt x="17" y="39"/>
                    <a:pt x="19" y="59"/>
                  </a:cubicBezTo>
                  <a:lnTo>
                    <a:pt x="11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3" name="Freeform 54"/>
            <p:cNvSpPr>
              <a:spLocks/>
            </p:cNvSpPr>
            <p:nvPr/>
          </p:nvSpPr>
          <p:spPr bwMode="auto">
            <a:xfrm>
              <a:off x="3717847" y="3903447"/>
              <a:ext cx="24754" cy="69546"/>
            </a:xfrm>
            <a:custGeom>
              <a:avLst/>
              <a:gdLst>
                <a:gd name="T0" fmla="*/ 7 w 9"/>
                <a:gd name="T1" fmla="*/ 25 h 25"/>
                <a:gd name="T2" fmla="*/ 0 w 9"/>
                <a:gd name="T3" fmla="*/ 24 h 25"/>
                <a:gd name="T4" fmla="*/ 1 w 9"/>
                <a:gd name="T5" fmla="*/ 0 h 25"/>
                <a:gd name="T6" fmla="*/ 9 w 9"/>
                <a:gd name="T7" fmla="*/ 1 h 25"/>
                <a:gd name="T8" fmla="*/ 7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7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6"/>
                    <a:pt x="1" y="8"/>
                    <a:pt x="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9"/>
                    <a:pt x="8" y="17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4" name="Freeform 55"/>
            <p:cNvSpPr>
              <a:spLocks/>
            </p:cNvSpPr>
            <p:nvPr/>
          </p:nvSpPr>
          <p:spPr bwMode="auto">
            <a:xfrm>
              <a:off x="3667162" y="3099540"/>
              <a:ext cx="67187" cy="53044"/>
            </a:xfrm>
            <a:custGeom>
              <a:avLst/>
              <a:gdLst>
                <a:gd name="T0" fmla="*/ 20 w 24"/>
                <a:gd name="T1" fmla="*/ 19 h 19"/>
                <a:gd name="T2" fmla="*/ 0 w 24"/>
                <a:gd name="T3" fmla="*/ 7 h 19"/>
                <a:gd name="T4" fmla="*/ 4 w 24"/>
                <a:gd name="T5" fmla="*/ 0 h 19"/>
                <a:gd name="T6" fmla="*/ 24 w 24"/>
                <a:gd name="T7" fmla="*/ 13 h 19"/>
                <a:gd name="T8" fmla="*/ 20 w 2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0" y="19"/>
                  </a:moveTo>
                  <a:cubicBezTo>
                    <a:pt x="8" y="11"/>
                    <a:pt x="0" y="7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2" y="4"/>
                    <a:pt x="24" y="13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5" name="Freeform 56"/>
            <p:cNvSpPr>
              <a:spLocks noEditPoints="1"/>
            </p:cNvSpPr>
            <p:nvPr/>
          </p:nvSpPr>
          <p:spPr bwMode="auto">
            <a:xfrm>
              <a:off x="3813324" y="3207985"/>
              <a:ext cx="292324" cy="516292"/>
            </a:xfrm>
            <a:custGeom>
              <a:avLst/>
              <a:gdLst>
                <a:gd name="T0" fmla="*/ 98 w 105"/>
                <a:gd name="T1" fmla="*/ 185 h 185"/>
                <a:gd name="T2" fmla="*/ 88 w 105"/>
                <a:gd name="T3" fmla="*/ 145 h 185"/>
                <a:gd name="T4" fmla="*/ 96 w 105"/>
                <a:gd name="T5" fmla="*/ 142 h 185"/>
                <a:gd name="T6" fmla="*/ 105 w 105"/>
                <a:gd name="T7" fmla="*/ 184 h 185"/>
                <a:gd name="T8" fmla="*/ 98 w 105"/>
                <a:gd name="T9" fmla="*/ 185 h 185"/>
                <a:gd name="T10" fmla="*/ 74 w 105"/>
                <a:gd name="T11" fmla="*/ 106 h 185"/>
                <a:gd name="T12" fmla="*/ 54 w 105"/>
                <a:gd name="T13" fmla="*/ 69 h 185"/>
                <a:gd name="T14" fmla="*/ 61 w 105"/>
                <a:gd name="T15" fmla="*/ 65 h 185"/>
                <a:gd name="T16" fmla="*/ 81 w 105"/>
                <a:gd name="T17" fmla="*/ 103 h 185"/>
                <a:gd name="T18" fmla="*/ 74 w 105"/>
                <a:gd name="T19" fmla="*/ 106 h 185"/>
                <a:gd name="T20" fmla="*/ 29 w 105"/>
                <a:gd name="T21" fmla="*/ 36 h 185"/>
                <a:gd name="T22" fmla="*/ 0 w 105"/>
                <a:gd name="T23" fmla="*/ 6 h 185"/>
                <a:gd name="T24" fmla="*/ 6 w 105"/>
                <a:gd name="T25" fmla="*/ 0 h 185"/>
                <a:gd name="T26" fmla="*/ 35 w 105"/>
                <a:gd name="T27" fmla="*/ 31 h 185"/>
                <a:gd name="T28" fmla="*/ 29 w 105"/>
                <a:gd name="T29" fmla="*/ 3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85">
                  <a:moveTo>
                    <a:pt x="98" y="185"/>
                  </a:moveTo>
                  <a:cubicBezTo>
                    <a:pt x="95" y="171"/>
                    <a:pt x="92" y="158"/>
                    <a:pt x="88" y="145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100" y="156"/>
                    <a:pt x="103" y="170"/>
                    <a:pt x="105" y="184"/>
                  </a:cubicBezTo>
                  <a:lnTo>
                    <a:pt x="98" y="185"/>
                  </a:lnTo>
                  <a:close/>
                  <a:moveTo>
                    <a:pt x="74" y="106"/>
                  </a:moveTo>
                  <a:cubicBezTo>
                    <a:pt x="68" y="93"/>
                    <a:pt x="61" y="81"/>
                    <a:pt x="54" y="69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8" y="77"/>
                    <a:pt x="75" y="90"/>
                    <a:pt x="81" y="103"/>
                  </a:cubicBezTo>
                  <a:lnTo>
                    <a:pt x="74" y="106"/>
                  </a:lnTo>
                  <a:close/>
                  <a:moveTo>
                    <a:pt x="29" y="36"/>
                  </a:moveTo>
                  <a:cubicBezTo>
                    <a:pt x="20" y="26"/>
                    <a:pt x="11" y="1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6" y="10"/>
                    <a:pt x="26" y="20"/>
                    <a:pt x="35" y="31"/>
                  </a:cubicBezTo>
                  <a:lnTo>
                    <a:pt x="29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6" name="Freeform 57"/>
            <p:cNvSpPr>
              <a:spLocks/>
            </p:cNvSpPr>
            <p:nvPr/>
          </p:nvSpPr>
          <p:spPr bwMode="auto">
            <a:xfrm>
              <a:off x="4095040" y="3839794"/>
              <a:ext cx="24754" cy="69546"/>
            </a:xfrm>
            <a:custGeom>
              <a:avLst/>
              <a:gdLst>
                <a:gd name="T0" fmla="*/ 8 w 9"/>
                <a:gd name="T1" fmla="*/ 25 h 25"/>
                <a:gd name="T2" fmla="*/ 0 w 9"/>
                <a:gd name="T3" fmla="*/ 24 h 25"/>
                <a:gd name="T4" fmla="*/ 0 w 9"/>
                <a:gd name="T5" fmla="*/ 1 h 25"/>
                <a:gd name="T6" fmla="*/ 8 w 9"/>
                <a:gd name="T7" fmla="*/ 0 h 25"/>
                <a:gd name="T8" fmla="*/ 8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8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16"/>
                    <a:pt x="1" y="8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8"/>
                    <a:pt x="9" y="16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7" name="Freeform 58"/>
            <p:cNvSpPr>
              <a:spLocks/>
            </p:cNvSpPr>
            <p:nvPr/>
          </p:nvSpPr>
          <p:spPr bwMode="auto">
            <a:xfrm>
              <a:off x="3656554" y="3242168"/>
              <a:ext cx="67187" cy="55401"/>
            </a:xfrm>
            <a:custGeom>
              <a:avLst/>
              <a:gdLst>
                <a:gd name="T0" fmla="*/ 19 w 24"/>
                <a:gd name="T1" fmla="*/ 20 h 20"/>
                <a:gd name="T2" fmla="*/ 0 w 24"/>
                <a:gd name="T3" fmla="*/ 7 h 20"/>
                <a:gd name="T4" fmla="*/ 3 w 24"/>
                <a:gd name="T5" fmla="*/ 0 h 20"/>
                <a:gd name="T6" fmla="*/ 24 w 24"/>
                <a:gd name="T7" fmla="*/ 14 h 20"/>
                <a:gd name="T8" fmla="*/ 19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9" y="20"/>
                  </a:moveTo>
                  <a:cubicBezTo>
                    <a:pt x="8" y="11"/>
                    <a:pt x="0" y="7"/>
                    <a:pt x="0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2" y="4"/>
                    <a:pt x="24" y="14"/>
                  </a:cubicBezTo>
                  <a:lnTo>
                    <a:pt x="19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8" name="Freeform 59"/>
            <p:cNvSpPr>
              <a:spLocks noEditPoints="1"/>
            </p:cNvSpPr>
            <p:nvPr/>
          </p:nvSpPr>
          <p:spPr bwMode="auto">
            <a:xfrm>
              <a:off x="3785035" y="3367116"/>
              <a:ext cx="142626" cy="330050"/>
            </a:xfrm>
            <a:custGeom>
              <a:avLst/>
              <a:gdLst>
                <a:gd name="T0" fmla="*/ 43 w 51"/>
                <a:gd name="T1" fmla="*/ 118 h 118"/>
                <a:gd name="T2" fmla="*/ 35 w 51"/>
                <a:gd name="T3" fmla="*/ 78 h 118"/>
                <a:gd name="T4" fmla="*/ 43 w 51"/>
                <a:gd name="T5" fmla="*/ 76 h 118"/>
                <a:gd name="T6" fmla="*/ 51 w 51"/>
                <a:gd name="T7" fmla="*/ 117 h 118"/>
                <a:gd name="T8" fmla="*/ 43 w 51"/>
                <a:gd name="T9" fmla="*/ 118 h 118"/>
                <a:gd name="T10" fmla="*/ 21 w 51"/>
                <a:gd name="T11" fmla="*/ 40 h 118"/>
                <a:gd name="T12" fmla="*/ 0 w 51"/>
                <a:gd name="T13" fmla="*/ 5 h 118"/>
                <a:gd name="T14" fmla="*/ 7 w 51"/>
                <a:gd name="T15" fmla="*/ 0 h 118"/>
                <a:gd name="T16" fmla="*/ 29 w 51"/>
                <a:gd name="T17" fmla="*/ 36 h 118"/>
                <a:gd name="T18" fmla="*/ 21 w 51"/>
                <a:gd name="T19" fmla="*/ 4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8">
                  <a:moveTo>
                    <a:pt x="43" y="118"/>
                  </a:moveTo>
                  <a:cubicBezTo>
                    <a:pt x="41" y="104"/>
                    <a:pt x="39" y="91"/>
                    <a:pt x="35" y="78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6" y="89"/>
                    <a:pt x="49" y="103"/>
                    <a:pt x="51" y="117"/>
                  </a:cubicBezTo>
                  <a:lnTo>
                    <a:pt x="43" y="118"/>
                  </a:lnTo>
                  <a:close/>
                  <a:moveTo>
                    <a:pt x="21" y="40"/>
                  </a:moveTo>
                  <a:cubicBezTo>
                    <a:pt x="15" y="27"/>
                    <a:pt x="8" y="16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5" y="11"/>
                    <a:pt x="22" y="23"/>
                    <a:pt x="29" y="36"/>
                  </a:cubicBezTo>
                  <a:lnTo>
                    <a:pt x="21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189" name="Freeform 60"/>
            <p:cNvSpPr>
              <a:spLocks/>
            </p:cNvSpPr>
            <p:nvPr/>
          </p:nvSpPr>
          <p:spPr bwMode="auto">
            <a:xfrm>
              <a:off x="3905265" y="3811505"/>
              <a:ext cx="24754" cy="69546"/>
            </a:xfrm>
            <a:custGeom>
              <a:avLst/>
              <a:gdLst>
                <a:gd name="T0" fmla="*/ 8 w 9"/>
                <a:gd name="T1" fmla="*/ 25 h 25"/>
                <a:gd name="T2" fmla="*/ 0 w 9"/>
                <a:gd name="T3" fmla="*/ 24 h 25"/>
                <a:gd name="T4" fmla="*/ 1 w 9"/>
                <a:gd name="T5" fmla="*/ 0 h 25"/>
                <a:gd name="T6" fmla="*/ 9 w 9"/>
                <a:gd name="T7" fmla="*/ 1 h 25"/>
                <a:gd name="T8" fmla="*/ 8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8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16"/>
                    <a:pt x="1" y="8"/>
                    <a:pt x="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8"/>
                    <a:pt x="9" y="17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sp>
        <p:nvSpPr>
          <p:cNvPr id="195" name="Freeform 237"/>
          <p:cNvSpPr>
            <a:spLocks noChangeAspect="1" noChangeArrowheads="1"/>
          </p:cNvSpPr>
          <p:nvPr/>
        </p:nvSpPr>
        <p:spPr bwMode="auto">
          <a:xfrm>
            <a:off x="3812527" y="5383509"/>
            <a:ext cx="441784" cy="324544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/>
        </p:spPr>
        <p:txBody>
          <a:bodyPr wrap="none" lIns="121886" tIns="60943" rIns="121886" bIns="60943" anchor="ctr"/>
          <a:lstStyle/>
          <a:p>
            <a:pPr>
              <a:defRPr/>
            </a:pPr>
            <a:endParaRPr lang="en-US" sz="1067" dirty="0">
              <a:cs typeface="+mn-ea"/>
              <a:sym typeface="+mn-lt"/>
            </a:endParaRPr>
          </a:p>
        </p:txBody>
      </p:sp>
      <p:sp>
        <p:nvSpPr>
          <p:cNvPr id="196" name="Freeform 290"/>
          <p:cNvSpPr>
            <a:spLocks noChangeAspect="1" noChangeArrowheads="1"/>
          </p:cNvSpPr>
          <p:nvPr/>
        </p:nvSpPr>
        <p:spPr bwMode="auto">
          <a:xfrm>
            <a:off x="5830580" y="5371523"/>
            <a:ext cx="511018" cy="39580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F1E71D"/>
          </a:solidFill>
          <a:ln>
            <a:solidFill>
              <a:schemeClr val="accent1">
                <a:shade val="15000"/>
              </a:schemeClr>
            </a:solidFill>
          </a:ln>
          <a:effectLst/>
        </p:spPr>
        <p:txBody>
          <a:bodyPr wrap="none" lIns="182832" tIns="91418" rIns="182832" bIns="91418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97" name="Freeform 100"/>
          <p:cNvSpPr>
            <a:spLocks noChangeAspect="1" noChangeArrowheads="1"/>
          </p:cNvSpPr>
          <p:nvPr/>
        </p:nvSpPr>
        <p:spPr bwMode="auto">
          <a:xfrm>
            <a:off x="8066505" y="5325656"/>
            <a:ext cx="315434" cy="377526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25BEAC"/>
          </a:solidFill>
          <a:ln>
            <a:noFill/>
          </a:ln>
          <a:effectLst/>
        </p:spPr>
        <p:txBody>
          <a:bodyPr wrap="square" lIns="91435" tIns="45718" rIns="91435" bIns="45718" anchor="ctr">
            <a:noAutofit/>
          </a:bodyPr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98" name="Freeform 526"/>
          <p:cNvSpPr>
            <a:spLocks noChangeAspect="1" noChangeArrowheads="1"/>
          </p:cNvSpPr>
          <p:nvPr/>
        </p:nvSpPr>
        <p:spPr bwMode="auto">
          <a:xfrm>
            <a:off x="10224105" y="5317002"/>
            <a:ext cx="368220" cy="47734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3C6789"/>
          </a:solidFill>
          <a:ln>
            <a:noFill/>
          </a:ln>
          <a:effectLst/>
        </p:spPr>
        <p:txBody>
          <a:bodyPr wrap="none" lIns="243772" tIns="121885" rIns="243772" bIns="121885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99" name="Freeform 106"/>
          <p:cNvSpPr>
            <a:spLocks noChangeAspect="1" noChangeArrowheads="1"/>
          </p:cNvSpPr>
          <p:nvPr/>
        </p:nvSpPr>
        <p:spPr bwMode="auto">
          <a:xfrm>
            <a:off x="1650984" y="5367792"/>
            <a:ext cx="466428" cy="403665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rgbClr val="172C51"/>
          </a:solidFill>
          <a:ln>
            <a:noFill/>
          </a:ln>
          <a:effectLst/>
        </p:spPr>
        <p:txBody>
          <a:bodyPr wrap="none" lIns="243772" tIns="121885" rIns="243772" bIns="121885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cxnSp>
        <p:nvCxnSpPr>
          <p:cNvPr id="200" name="Straight Connector 16"/>
          <p:cNvCxnSpPr/>
          <p:nvPr/>
        </p:nvCxnSpPr>
        <p:spPr>
          <a:xfrm>
            <a:off x="1901467" y="4554638"/>
            <a:ext cx="0" cy="423695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103"/>
          <p:cNvCxnSpPr/>
          <p:nvPr/>
        </p:nvCxnSpPr>
        <p:spPr>
          <a:xfrm>
            <a:off x="4027309" y="4554638"/>
            <a:ext cx="0" cy="423695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106"/>
          <p:cNvCxnSpPr/>
          <p:nvPr/>
        </p:nvCxnSpPr>
        <p:spPr>
          <a:xfrm>
            <a:off x="10385611" y="4554638"/>
            <a:ext cx="0" cy="423695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107"/>
          <p:cNvCxnSpPr/>
          <p:nvPr/>
        </p:nvCxnSpPr>
        <p:spPr>
          <a:xfrm>
            <a:off x="6064137" y="4554638"/>
            <a:ext cx="0" cy="423695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108"/>
          <p:cNvCxnSpPr/>
          <p:nvPr/>
        </p:nvCxnSpPr>
        <p:spPr>
          <a:xfrm>
            <a:off x="8228293" y="4554638"/>
            <a:ext cx="0" cy="423695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Rectangle 15"/>
          <p:cNvSpPr/>
          <p:nvPr/>
        </p:nvSpPr>
        <p:spPr>
          <a:xfrm>
            <a:off x="1446435" y="5806590"/>
            <a:ext cx="992569" cy="338422"/>
          </a:xfrm>
          <a:prstGeom prst="rect">
            <a:avLst/>
          </a:prstGeom>
        </p:spPr>
        <p:txBody>
          <a:bodyPr wrap="none" lIns="91435" tIns="45718" rIns="91435" bIns="45718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1599" b="1" dirty="0">
                <a:solidFill>
                  <a:srgbClr val="172C51"/>
                </a:solidFill>
                <a:cs typeface="+mn-ea"/>
                <a:sym typeface="+mn-lt"/>
              </a:rPr>
              <a:t>关键词一</a:t>
            </a:r>
            <a:endParaRPr lang="en-US" sz="1599" b="1" dirty="0">
              <a:solidFill>
                <a:srgbClr val="172C51"/>
              </a:solidFill>
              <a:cs typeface="+mn-ea"/>
              <a:sym typeface="+mn-lt"/>
            </a:endParaRPr>
          </a:p>
        </p:txBody>
      </p:sp>
      <p:sp>
        <p:nvSpPr>
          <p:cNvPr id="206" name="Rectangle 104"/>
          <p:cNvSpPr/>
          <p:nvPr/>
        </p:nvSpPr>
        <p:spPr>
          <a:xfrm>
            <a:off x="3546595" y="5803366"/>
            <a:ext cx="992569" cy="338422"/>
          </a:xfrm>
          <a:prstGeom prst="rect">
            <a:avLst/>
          </a:prstGeom>
        </p:spPr>
        <p:txBody>
          <a:bodyPr wrap="none" lIns="91435" tIns="45718" rIns="91435" bIns="45718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1599" b="1" dirty="0">
                <a:solidFill>
                  <a:srgbClr val="172C51"/>
                </a:solidFill>
                <a:cs typeface="+mn-ea"/>
                <a:sym typeface="+mn-lt"/>
              </a:rPr>
              <a:t>关键词二</a:t>
            </a:r>
            <a:endParaRPr lang="en-US" sz="1599" b="1" dirty="0">
              <a:solidFill>
                <a:srgbClr val="172C51"/>
              </a:solidFill>
              <a:cs typeface="+mn-ea"/>
              <a:sym typeface="+mn-lt"/>
            </a:endParaRPr>
          </a:p>
        </p:txBody>
      </p:sp>
      <p:sp>
        <p:nvSpPr>
          <p:cNvPr id="207" name="Rectangle 105"/>
          <p:cNvSpPr/>
          <p:nvPr/>
        </p:nvSpPr>
        <p:spPr>
          <a:xfrm>
            <a:off x="5552740" y="5803366"/>
            <a:ext cx="992569" cy="338422"/>
          </a:xfrm>
          <a:prstGeom prst="rect">
            <a:avLst/>
          </a:prstGeom>
        </p:spPr>
        <p:txBody>
          <a:bodyPr wrap="none" lIns="91435" tIns="45718" rIns="91435" bIns="45718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1599" b="1" dirty="0">
                <a:solidFill>
                  <a:srgbClr val="172C51"/>
                </a:solidFill>
                <a:cs typeface="+mn-ea"/>
                <a:sym typeface="+mn-lt"/>
              </a:rPr>
              <a:t>关键词三</a:t>
            </a:r>
            <a:endParaRPr lang="en-US" sz="1599" b="1" dirty="0">
              <a:solidFill>
                <a:srgbClr val="172C51"/>
              </a:solidFill>
              <a:cs typeface="+mn-ea"/>
              <a:sym typeface="+mn-lt"/>
            </a:endParaRPr>
          </a:p>
        </p:txBody>
      </p:sp>
      <p:sp>
        <p:nvSpPr>
          <p:cNvPr id="208" name="Rectangle 109"/>
          <p:cNvSpPr/>
          <p:nvPr/>
        </p:nvSpPr>
        <p:spPr>
          <a:xfrm>
            <a:off x="7727937" y="5803366"/>
            <a:ext cx="992569" cy="338422"/>
          </a:xfrm>
          <a:prstGeom prst="rect">
            <a:avLst/>
          </a:prstGeom>
        </p:spPr>
        <p:txBody>
          <a:bodyPr wrap="none" lIns="91435" tIns="45718" rIns="91435" bIns="45718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1599" b="1" dirty="0">
                <a:solidFill>
                  <a:srgbClr val="172C51"/>
                </a:solidFill>
                <a:cs typeface="+mn-ea"/>
                <a:sym typeface="+mn-lt"/>
              </a:rPr>
              <a:t>关键词四</a:t>
            </a:r>
            <a:endParaRPr lang="en-US" sz="1599" b="1" dirty="0">
              <a:solidFill>
                <a:srgbClr val="172C51"/>
              </a:solidFill>
              <a:cs typeface="+mn-ea"/>
              <a:sym typeface="+mn-lt"/>
            </a:endParaRPr>
          </a:p>
        </p:txBody>
      </p:sp>
      <p:sp>
        <p:nvSpPr>
          <p:cNvPr id="209" name="Rectangle 110"/>
          <p:cNvSpPr/>
          <p:nvPr/>
        </p:nvSpPr>
        <p:spPr>
          <a:xfrm>
            <a:off x="9886185" y="5803366"/>
            <a:ext cx="992569" cy="338422"/>
          </a:xfrm>
          <a:prstGeom prst="rect">
            <a:avLst/>
          </a:prstGeom>
        </p:spPr>
        <p:txBody>
          <a:bodyPr wrap="none" lIns="91435" tIns="45718" rIns="91435" bIns="45718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1599" b="1" dirty="0">
                <a:solidFill>
                  <a:srgbClr val="172C51"/>
                </a:solidFill>
                <a:cs typeface="+mn-ea"/>
                <a:sym typeface="+mn-lt"/>
              </a:rPr>
              <a:t>关键词五</a:t>
            </a:r>
            <a:endParaRPr lang="en-US" sz="1599" b="1" dirty="0">
              <a:solidFill>
                <a:srgbClr val="172C5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7B1048-69FE-55BC-0AEE-C589CDA86250}"/>
              </a:ext>
            </a:extLst>
          </p:cNvPr>
          <p:cNvSpPr txBox="1"/>
          <p:nvPr/>
        </p:nvSpPr>
        <p:spPr>
          <a:xfrm>
            <a:off x="1112604" y="1211804"/>
            <a:ext cx="1003546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3678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4" cy="745055"/>
            <a:chOff x="4687429" y="957171"/>
            <a:chExt cx="718435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2" name="自由: 形状 27">
            <a:extLst>
              <a:ext uri="{FF2B5EF4-FFF2-40B4-BE49-F238E27FC236}">
                <a16:creationId xmlns:a16="http://schemas.microsoft.com/office/drawing/2014/main" id="{A64EA1F0-2B7E-A61F-3C6D-4F0BEA15B3F3}"/>
              </a:ext>
            </a:extLst>
          </p:cNvPr>
          <p:cNvSpPr/>
          <p:nvPr/>
        </p:nvSpPr>
        <p:spPr>
          <a:xfrm rot="20027466" flipH="1">
            <a:off x="4939816" y="2944949"/>
            <a:ext cx="2312369" cy="1401196"/>
          </a:xfrm>
          <a:custGeom>
            <a:avLst/>
            <a:gdLst>
              <a:gd name="connsiteX0" fmla="*/ 0 w 4129329"/>
              <a:gd name="connsiteY0" fmla="*/ 0 h 772805"/>
              <a:gd name="connsiteX1" fmla="*/ 655329 w 4129329"/>
              <a:gd name="connsiteY1" fmla="*/ 0 h 772805"/>
              <a:gd name="connsiteX2" fmla="*/ 694287 w 4129329"/>
              <a:gd name="connsiteY2" fmla="*/ 24633 h 772805"/>
              <a:gd name="connsiteX3" fmla="*/ 1988648 w 4129329"/>
              <a:gd name="connsiteY3" fmla="*/ 260822 h 772805"/>
              <a:gd name="connsiteX4" fmla="*/ 3283009 w 4129329"/>
              <a:gd name="connsiteY4" fmla="*/ 24633 h 772805"/>
              <a:gd name="connsiteX5" fmla="*/ 3321968 w 4129329"/>
              <a:gd name="connsiteY5" fmla="*/ 0 h 772805"/>
              <a:gd name="connsiteX6" fmla="*/ 4129329 w 4129329"/>
              <a:gd name="connsiteY6" fmla="*/ 0 h 772805"/>
              <a:gd name="connsiteX7" fmla="*/ 4129329 w 4129329"/>
              <a:gd name="connsiteY7" fmla="*/ 772805 h 772805"/>
              <a:gd name="connsiteX8" fmla="*/ 3394602 w 4129329"/>
              <a:gd name="connsiteY8" fmla="*/ 772805 h 772805"/>
              <a:gd name="connsiteX9" fmla="*/ 3283009 w 4129329"/>
              <a:gd name="connsiteY9" fmla="*/ 702246 h 772805"/>
              <a:gd name="connsiteX10" fmla="*/ 1988648 w 4129329"/>
              <a:gd name="connsiteY10" fmla="*/ 466057 h 772805"/>
              <a:gd name="connsiteX11" fmla="*/ 694287 w 4129329"/>
              <a:gd name="connsiteY11" fmla="*/ 702246 h 772805"/>
              <a:gd name="connsiteX12" fmla="*/ 582694 w 4129329"/>
              <a:gd name="connsiteY12" fmla="*/ 772805 h 772805"/>
              <a:gd name="connsiteX13" fmla="*/ 0 w 4129329"/>
              <a:gd name="connsiteY13" fmla="*/ 772805 h 77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9329" h="772805">
                <a:moveTo>
                  <a:pt x="0" y="0"/>
                </a:moveTo>
                <a:lnTo>
                  <a:pt x="655329" y="0"/>
                </a:lnTo>
                <a:lnTo>
                  <a:pt x="694287" y="24633"/>
                </a:lnTo>
                <a:cubicBezTo>
                  <a:pt x="974800" y="167133"/>
                  <a:pt x="1449844" y="260822"/>
                  <a:pt x="1988648" y="260822"/>
                </a:cubicBezTo>
                <a:cubicBezTo>
                  <a:pt x="2527453" y="260822"/>
                  <a:pt x="3002496" y="167133"/>
                  <a:pt x="3283009" y="24633"/>
                </a:cubicBezTo>
                <a:lnTo>
                  <a:pt x="3321968" y="0"/>
                </a:lnTo>
                <a:lnTo>
                  <a:pt x="4129329" y="0"/>
                </a:lnTo>
                <a:lnTo>
                  <a:pt x="4129329" y="772805"/>
                </a:lnTo>
                <a:lnTo>
                  <a:pt x="3394602" y="772805"/>
                </a:lnTo>
                <a:lnTo>
                  <a:pt x="3283009" y="702246"/>
                </a:lnTo>
                <a:cubicBezTo>
                  <a:pt x="3002496" y="559747"/>
                  <a:pt x="2527453" y="466057"/>
                  <a:pt x="1988648" y="466057"/>
                </a:cubicBezTo>
                <a:cubicBezTo>
                  <a:pt x="1449844" y="466057"/>
                  <a:pt x="974800" y="559747"/>
                  <a:pt x="694287" y="702246"/>
                </a:cubicBezTo>
                <a:lnTo>
                  <a:pt x="582694" y="772805"/>
                </a:lnTo>
                <a:lnTo>
                  <a:pt x="0" y="7728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自由: 形状 18">
            <a:extLst>
              <a:ext uri="{FF2B5EF4-FFF2-40B4-BE49-F238E27FC236}">
                <a16:creationId xmlns:a16="http://schemas.microsoft.com/office/drawing/2014/main" id="{34B6CC1F-D21F-C136-D479-50022CFE736B}"/>
              </a:ext>
            </a:extLst>
          </p:cNvPr>
          <p:cNvSpPr/>
          <p:nvPr/>
        </p:nvSpPr>
        <p:spPr>
          <a:xfrm rot="1736795">
            <a:off x="2394939" y="2962716"/>
            <a:ext cx="2312369" cy="1401196"/>
          </a:xfrm>
          <a:custGeom>
            <a:avLst/>
            <a:gdLst>
              <a:gd name="connsiteX0" fmla="*/ 0 w 4129329"/>
              <a:gd name="connsiteY0" fmla="*/ 0 h 772805"/>
              <a:gd name="connsiteX1" fmla="*/ 655329 w 4129329"/>
              <a:gd name="connsiteY1" fmla="*/ 0 h 772805"/>
              <a:gd name="connsiteX2" fmla="*/ 694287 w 4129329"/>
              <a:gd name="connsiteY2" fmla="*/ 24633 h 772805"/>
              <a:gd name="connsiteX3" fmla="*/ 1988648 w 4129329"/>
              <a:gd name="connsiteY3" fmla="*/ 260822 h 772805"/>
              <a:gd name="connsiteX4" fmla="*/ 3283009 w 4129329"/>
              <a:gd name="connsiteY4" fmla="*/ 24633 h 772805"/>
              <a:gd name="connsiteX5" fmla="*/ 3321968 w 4129329"/>
              <a:gd name="connsiteY5" fmla="*/ 0 h 772805"/>
              <a:gd name="connsiteX6" fmla="*/ 4129329 w 4129329"/>
              <a:gd name="connsiteY6" fmla="*/ 0 h 772805"/>
              <a:gd name="connsiteX7" fmla="*/ 4129329 w 4129329"/>
              <a:gd name="connsiteY7" fmla="*/ 772805 h 772805"/>
              <a:gd name="connsiteX8" fmla="*/ 3394602 w 4129329"/>
              <a:gd name="connsiteY8" fmla="*/ 772805 h 772805"/>
              <a:gd name="connsiteX9" fmla="*/ 3283009 w 4129329"/>
              <a:gd name="connsiteY9" fmla="*/ 702246 h 772805"/>
              <a:gd name="connsiteX10" fmla="*/ 1988648 w 4129329"/>
              <a:gd name="connsiteY10" fmla="*/ 466057 h 772805"/>
              <a:gd name="connsiteX11" fmla="*/ 694287 w 4129329"/>
              <a:gd name="connsiteY11" fmla="*/ 702246 h 772805"/>
              <a:gd name="connsiteX12" fmla="*/ 582694 w 4129329"/>
              <a:gd name="connsiteY12" fmla="*/ 772805 h 772805"/>
              <a:gd name="connsiteX13" fmla="*/ 0 w 4129329"/>
              <a:gd name="connsiteY13" fmla="*/ 772805 h 77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9329" h="772805">
                <a:moveTo>
                  <a:pt x="0" y="0"/>
                </a:moveTo>
                <a:lnTo>
                  <a:pt x="655329" y="0"/>
                </a:lnTo>
                <a:lnTo>
                  <a:pt x="694287" y="24633"/>
                </a:lnTo>
                <a:cubicBezTo>
                  <a:pt x="974800" y="167133"/>
                  <a:pt x="1449844" y="260822"/>
                  <a:pt x="1988648" y="260822"/>
                </a:cubicBezTo>
                <a:cubicBezTo>
                  <a:pt x="2527453" y="260822"/>
                  <a:pt x="3002496" y="167133"/>
                  <a:pt x="3283009" y="24633"/>
                </a:cubicBezTo>
                <a:lnTo>
                  <a:pt x="3321968" y="0"/>
                </a:lnTo>
                <a:lnTo>
                  <a:pt x="4129329" y="0"/>
                </a:lnTo>
                <a:lnTo>
                  <a:pt x="4129329" y="772805"/>
                </a:lnTo>
                <a:lnTo>
                  <a:pt x="3394602" y="772805"/>
                </a:lnTo>
                <a:lnTo>
                  <a:pt x="3283009" y="702246"/>
                </a:lnTo>
                <a:cubicBezTo>
                  <a:pt x="3002496" y="559747"/>
                  <a:pt x="2527453" y="466057"/>
                  <a:pt x="1988648" y="466057"/>
                </a:cubicBezTo>
                <a:cubicBezTo>
                  <a:pt x="1449844" y="466057"/>
                  <a:pt x="974800" y="559747"/>
                  <a:pt x="694287" y="702246"/>
                </a:cubicBezTo>
                <a:lnTo>
                  <a:pt x="582694" y="772805"/>
                </a:lnTo>
                <a:lnTo>
                  <a:pt x="0" y="7728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tx1"/>
              </a:solidFill>
              <a:cs typeface="+mn-ea"/>
            </a:endParaRPr>
          </a:p>
        </p:txBody>
      </p:sp>
      <p:sp>
        <p:nvSpPr>
          <p:cNvPr id="5" name="同心圆 18">
            <a:extLst>
              <a:ext uri="{FF2B5EF4-FFF2-40B4-BE49-F238E27FC236}">
                <a16:creationId xmlns:a16="http://schemas.microsoft.com/office/drawing/2014/main" id="{F3F2D19A-74E2-6F51-2854-5351FC07CA1E}"/>
              </a:ext>
            </a:extLst>
          </p:cNvPr>
          <p:cNvSpPr/>
          <p:nvPr/>
        </p:nvSpPr>
        <p:spPr>
          <a:xfrm>
            <a:off x="1175312" y="1877298"/>
            <a:ext cx="2049967" cy="2049967"/>
          </a:xfrm>
          <a:prstGeom prst="donut">
            <a:avLst>
              <a:gd name="adj" fmla="val 4879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19E3A1D-2784-8CB4-F429-67345B9E203A}"/>
              </a:ext>
            </a:extLst>
          </p:cNvPr>
          <p:cNvSpPr/>
          <p:nvPr/>
        </p:nvSpPr>
        <p:spPr>
          <a:xfrm>
            <a:off x="1220054" y="1922040"/>
            <a:ext cx="1960484" cy="1960484"/>
          </a:xfrm>
          <a:prstGeom prst="ellipse">
            <a:avLst/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同心圆 18">
            <a:extLst>
              <a:ext uri="{FF2B5EF4-FFF2-40B4-BE49-F238E27FC236}">
                <a16:creationId xmlns:a16="http://schemas.microsoft.com/office/drawing/2014/main" id="{93551098-C2B8-200A-EE9D-CF1BB18C003E}"/>
              </a:ext>
            </a:extLst>
          </p:cNvPr>
          <p:cNvSpPr/>
          <p:nvPr/>
        </p:nvSpPr>
        <p:spPr>
          <a:xfrm>
            <a:off x="3798608" y="3243942"/>
            <a:ext cx="2049967" cy="2049967"/>
          </a:xfrm>
          <a:prstGeom prst="donut">
            <a:avLst>
              <a:gd name="adj" fmla="val 48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D192304-FA2C-632F-C3FC-294E79060237}"/>
              </a:ext>
            </a:extLst>
          </p:cNvPr>
          <p:cNvSpPr/>
          <p:nvPr/>
        </p:nvSpPr>
        <p:spPr>
          <a:xfrm>
            <a:off x="3843350" y="3288684"/>
            <a:ext cx="1960484" cy="1960484"/>
          </a:xfrm>
          <a:prstGeom prst="ellipse">
            <a:avLst/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自由: 形状 20">
            <a:extLst>
              <a:ext uri="{FF2B5EF4-FFF2-40B4-BE49-F238E27FC236}">
                <a16:creationId xmlns:a16="http://schemas.microsoft.com/office/drawing/2014/main" id="{CCADF4A6-9C14-29DF-A33D-13EF01908914}"/>
              </a:ext>
            </a:extLst>
          </p:cNvPr>
          <p:cNvSpPr/>
          <p:nvPr/>
        </p:nvSpPr>
        <p:spPr>
          <a:xfrm rot="1736795">
            <a:off x="7664479" y="2999659"/>
            <a:ext cx="2312369" cy="1401196"/>
          </a:xfrm>
          <a:custGeom>
            <a:avLst/>
            <a:gdLst>
              <a:gd name="connsiteX0" fmla="*/ 0 w 4129329"/>
              <a:gd name="connsiteY0" fmla="*/ 0 h 772805"/>
              <a:gd name="connsiteX1" fmla="*/ 655329 w 4129329"/>
              <a:gd name="connsiteY1" fmla="*/ 0 h 772805"/>
              <a:gd name="connsiteX2" fmla="*/ 694287 w 4129329"/>
              <a:gd name="connsiteY2" fmla="*/ 24633 h 772805"/>
              <a:gd name="connsiteX3" fmla="*/ 1988648 w 4129329"/>
              <a:gd name="connsiteY3" fmla="*/ 260822 h 772805"/>
              <a:gd name="connsiteX4" fmla="*/ 3283009 w 4129329"/>
              <a:gd name="connsiteY4" fmla="*/ 24633 h 772805"/>
              <a:gd name="connsiteX5" fmla="*/ 3321968 w 4129329"/>
              <a:gd name="connsiteY5" fmla="*/ 0 h 772805"/>
              <a:gd name="connsiteX6" fmla="*/ 4129329 w 4129329"/>
              <a:gd name="connsiteY6" fmla="*/ 0 h 772805"/>
              <a:gd name="connsiteX7" fmla="*/ 4129329 w 4129329"/>
              <a:gd name="connsiteY7" fmla="*/ 772805 h 772805"/>
              <a:gd name="connsiteX8" fmla="*/ 3394602 w 4129329"/>
              <a:gd name="connsiteY8" fmla="*/ 772805 h 772805"/>
              <a:gd name="connsiteX9" fmla="*/ 3283009 w 4129329"/>
              <a:gd name="connsiteY9" fmla="*/ 702246 h 772805"/>
              <a:gd name="connsiteX10" fmla="*/ 1988648 w 4129329"/>
              <a:gd name="connsiteY10" fmla="*/ 466057 h 772805"/>
              <a:gd name="connsiteX11" fmla="*/ 694287 w 4129329"/>
              <a:gd name="connsiteY11" fmla="*/ 702246 h 772805"/>
              <a:gd name="connsiteX12" fmla="*/ 582694 w 4129329"/>
              <a:gd name="connsiteY12" fmla="*/ 772805 h 772805"/>
              <a:gd name="connsiteX13" fmla="*/ 0 w 4129329"/>
              <a:gd name="connsiteY13" fmla="*/ 772805 h 77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9329" h="772805">
                <a:moveTo>
                  <a:pt x="0" y="0"/>
                </a:moveTo>
                <a:lnTo>
                  <a:pt x="655329" y="0"/>
                </a:lnTo>
                <a:lnTo>
                  <a:pt x="694287" y="24633"/>
                </a:lnTo>
                <a:cubicBezTo>
                  <a:pt x="974800" y="167133"/>
                  <a:pt x="1449844" y="260822"/>
                  <a:pt x="1988648" y="260822"/>
                </a:cubicBezTo>
                <a:cubicBezTo>
                  <a:pt x="2527453" y="260822"/>
                  <a:pt x="3002496" y="167133"/>
                  <a:pt x="3283009" y="24633"/>
                </a:cubicBezTo>
                <a:lnTo>
                  <a:pt x="3321968" y="0"/>
                </a:lnTo>
                <a:lnTo>
                  <a:pt x="4129329" y="0"/>
                </a:lnTo>
                <a:lnTo>
                  <a:pt x="4129329" y="772805"/>
                </a:lnTo>
                <a:lnTo>
                  <a:pt x="3394602" y="772805"/>
                </a:lnTo>
                <a:lnTo>
                  <a:pt x="3283009" y="702246"/>
                </a:lnTo>
                <a:cubicBezTo>
                  <a:pt x="3002496" y="559747"/>
                  <a:pt x="2527453" y="466057"/>
                  <a:pt x="1988648" y="466057"/>
                </a:cubicBezTo>
                <a:cubicBezTo>
                  <a:pt x="1449844" y="466057"/>
                  <a:pt x="974800" y="559747"/>
                  <a:pt x="694287" y="702246"/>
                </a:cubicBezTo>
                <a:lnTo>
                  <a:pt x="582694" y="772805"/>
                </a:lnTo>
                <a:lnTo>
                  <a:pt x="0" y="7728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schemeClr val="tx1"/>
              </a:solidFill>
              <a:cs typeface="+mn-ea"/>
            </a:endParaRPr>
          </a:p>
        </p:txBody>
      </p:sp>
      <p:sp>
        <p:nvSpPr>
          <p:cNvPr id="12" name="同心圆 18">
            <a:extLst>
              <a:ext uri="{FF2B5EF4-FFF2-40B4-BE49-F238E27FC236}">
                <a16:creationId xmlns:a16="http://schemas.microsoft.com/office/drawing/2014/main" id="{406B68C8-0D3E-794B-DC0C-2D548D772ABF}"/>
              </a:ext>
            </a:extLst>
          </p:cNvPr>
          <p:cNvSpPr/>
          <p:nvPr/>
        </p:nvSpPr>
        <p:spPr>
          <a:xfrm>
            <a:off x="6444852" y="1914241"/>
            <a:ext cx="2049967" cy="2049967"/>
          </a:xfrm>
          <a:prstGeom prst="donut">
            <a:avLst>
              <a:gd name="adj" fmla="val 48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C1791A3-FAA2-70A0-5611-6ABAB2C97992}"/>
              </a:ext>
            </a:extLst>
          </p:cNvPr>
          <p:cNvSpPr/>
          <p:nvPr/>
        </p:nvSpPr>
        <p:spPr>
          <a:xfrm>
            <a:off x="6489594" y="1958983"/>
            <a:ext cx="1960484" cy="1960484"/>
          </a:xfrm>
          <a:prstGeom prst="ellipse">
            <a:avLst/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同心圆 18">
            <a:extLst>
              <a:ext uri="{FF2B5EF4-FFF2-40B4-BE49-F238E27FC236}">
                <a16:creationId xmlns:a16="http://schemas.microsoft.com/office/drawing/2014/main" id="{D1E46A46-5FA6-9B88-531C-B6653BA33126}"/>
              </a:ext>
            </a:extLst>
          </p:cNvPr>
          <p:cNvSpPr/>
          <p:nvPr/>
        </p:nvSpPr>
        <p:spPr>
          <a:xfrm>
            <a:off x="9068148" y="3280885"/>
            <a:ext cx="2049967" cy="2049967"/>
          </a:xfrm>
          <a:prstGeom prst="donut">
            <a:avLst>
              <a:gd name="adj" fmla="val 48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F625D24-3F43-63F9-6F71-286D48CE498C}"/>
              </a:ext>
            </a:extLst>
          </p:cNvPr>
          <p:cNvSpPr/>
          <p:nvPr/>
        </p:nvSpPr>
        <p:spPr>
          <a:xfrm>
            <a:off x="9112890" y="3325627"/>
            <a:ext cx="1960484" cy="1960484"/>
          </a:xfrm>
          <a:prstGeom prst="ellipse">
            <a:avLst/>
          </a:pr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1431739-6658-322C-C6BE-7A3E11FD65DC}"/>
              </a:ext>
            </a:extLst>
          </p:cNvPr>
          <p:cNvGrpSpPr/>
          <p:nvPr/>
        </p:nvGrpSpPr>
        <p:grpSpPr>
          <a:xfrm>
            <a:off x="1937740" y="2458845"/>
            <a:ext cx="525108" cy="950198"/>
            <a:chOff x="5384410" y="3149830"/>
            <a:chExt cx="333375" cy="603250"/>
          </a:xfrm>
          <a:solidFill>
            <a:schemeClr val="bg1"/>
          </a:solidFill>
        </p:grpSpPr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id="{500536EA-9F41-B013-CAC0-02F155ABA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985" y="3726092"/>
              <a:ext cx="58738" cy="20638"/>
            </a:xfrm>
            <a:custGeom>
              <a:avLst/>
              <a:gdLst>
                <a:gd name="T0" fmla="*/ 81 w 162"/>
                <a:gd name="T1" fmla="*/ 54 h 54"/>
                <a:gd name="T2" fmla="*/ 162 w 162"/>
                <a:gd name="T3" fmla="*/ 0 h 54"/>
                <a:gd name="T4" fmla="*/ 0 w 162"/>
                <a:gd name="T5" fmla="*/ 0 h 54"/>
                <a:gd name="T6" fmla="*/ 81 w 16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54">
                  <a:moveTo>
                    <a:pt x="81" y="54"/>
                  </a:moveTo>
                  <a:cubicBezTo>
                    <a:pt x="118" y="54"/>
                    <a:pt x="149" y="32"/>
                    <a:pt x="162" y="0"/>
                  </a:cubicBezTo>
                  <a:lnTo>
                    <a:pt x="0" y="0"/>
                  </a:lnTo>
                  <a:cubicBezTo>
                    <a:pt x="14" y="32"/>
                    <a:pt x="45" y="54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id="{62D16DEF-AC98-F617-D1EC-A6FE61D3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810" y="3149830"/>
              <a:ext cx="282575" cy="446088"/>
            </a:xfrm>
            <a:custGeom>
              <a:avLst/>
              <a:gdLst>
                <a:gd name="T0" fmla="*/ 177 w 776"/>
                <a:gd name="T1" fmla="*/ 846 h 1226"/>
                <a:gd name="T2" fmla="*/ 177 w 776"/>
                <a:gd name="T3" fmla="*/ 529 h 1226"/>
                <a:gd name="T4" fmla="*/ 388 w 776"/>
                <a:gd name="T5" fmla="*/ 247 h 1226"/>
                <a:gd name="T6" fmla="*/ 600 w 776"/>
                <a:gd name="T7" fmla="*/ 529 h 1226"/>
                <a:gd name="T8" fmla="*/ 600 w 776"/>
                <a:gd name="T9" fmla="*/ 846 h 1226"/>
                <a:gd name="T10" fmla="*/ 776 w 776"/>
                <a:gd name="T11" fmla="*/ 1226 h 1226"/>
                <a:gd name="T12" fmla="*/ 776 w 776"/>
                <a:gd name="T13" fmla="*/ 371 h 1226"/>
                <a:gd name="T14" fmla="*/ 688 w 776"/>
                <a:gd name="T15" fmla="*/ 247 h 1226"/>
                <a:gd name="T16" fmla="*/ 600 w 776"/>
                <a:gd name="T17" fmla="*/ 371 h 1226"/>
                <a:gd name="T18" fmla="*/ 600 w 776"/>
                <a:gd name="T19" fmla="*/ 317 h 1226"/>
                <a:gd name="T20" fmla="*/ 388 w 776"/>
                <a:gd name="T21" fmla="*/ 0 h 1226"/>
                <a:gd name="T22" fmla="*/ 177 w 776"/>
                <a:gd name="T23" fmla="*/ 317 h 1226"/>
                <a:gd name="T24" fmla="*/ 177 w 776"/>
                <a:gd name="T25" fmla="*/ 371 h 1226"/>
                <a:gd name="T26" fmla="*/ 88 w 776"/>
                <a:gd name="T27" fmla="*/ 247 h 1226"/>
                <a:gd name="T28" fmla="*/ 0 w 776"/>
                <a:gd name="T29" fmla="*/ 371 h 1226"/>
                <a:gd name="T30" fmla="*/ 0 w 776"/>
                <a:gd name="T31" fmla="*/ 1226 h 1226"/>
                <a:gd name="T32" fmla="*/ 177 w 776"/>
                <a:gd name="T33" fmla="*/ 846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6" h="1226">
                  <a:moveTo>
                    <a:pt x="177" y="846"/>
                  </a:moveTo>
                  <a:lnTo>
                    <a:pt x="177" y="529"/>
                  </a:lnTo>
                  <a:cubicBezTo>
                    <a:pt x="177" y="474"/>
                    <a:pt x="261" y="247"/>
                    <a:pt x="388" y="247"/>
                  </a:cubicBezTo>
                  <a:cubicBezTo>
                    <a:pt x="516" y="247"/>
                    <a:pt x="600" y="474"/>
                    <a:pt x="600" y="529"/>
                  </a:cubicBezTo>
                  <a:lnTo>
                    <a:pt x="600" y="846"/>
                  </a:lnTo>
                  <a:cubicBezTo>
                    <a:pt x="600" y="849"/>
                    <a:pt x="603" y="1093"/>
                    <a:pt x="776" y="1226"/>
                  </a:cubicBezTo>
                  <a:lnTo>
                    <a:pt x="776" y="371"/>
                  </a:lnTo>
                  <a:cubicBezTo>
                    <a:pt x="776" y="322"/>
                    <a:pt x="737" y="247"/>
                    <a:pt x="688" y="247"/>
                  </a:cubicBezTo>
                  <a:cubicBezTo>
                    <a:pt x="639" y="247"/>
                    <a:pt x="600" y="322"/>
                    <a:pt x="600" y="371"/>
                  </a:cubicBezTo>
                  <a:lnTo>
                    <a:pt x="600" y="317"/>
                  </a:lnTo>
                  <a:cubicBezTo>
                    <a:pt x="600" y="201"/>
                    <a:pt x="505" y="0"/>
                    <a:pt x="388" y="0"/>
                  </a:cubicBezTo>
                  <a:cubicBezTo>
                    <a:pt x="271" y="0"/>
                    <a:pt x="177" y="201"/>
                    <a:pt x="177" y="317"/>
                  </a:cubicBezTo>
                  <a:lnTo>
                    <a:pt x="177" y="371"/>
                  </a:lnTo>
                  <a:cubicBezTo>
                    <a:pt x="177" y="322"/>
                    <a:pt x="137" y="247"/>
                    <a:pt x="88" y="247"/>
                  </a:cubicBezTo>
                  <a:cubicBezTo>
                    <a:pt x="40" y="247"/>
                    <a:pt x="0" y="322"/>
                    <a:pt x="0" y="371"/>
                  </a:cubicBezTo>
                  <a:lnTo>
                    <a:pt x="0" y="1226"/>
                  </a:lnTo>
                  <a:cubicBezTo>
                    <a:pt x="174" y="1092"/>
                    <a:pt x="177" y="849"/>
                    <a:pt x="177" y="8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C7250EC4-C6D3-CDED-08F9-B3676E8CB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410" y="3265717"/>
              <a:ext cx="333375" cy="487363"/>
            </a:xfrm>
            <a:custGeom>
              <a:avLst/>
              <a:gdLst>
                <a:gd name="T0" fmla="*/ 837 w 917"/>
                <a:gd name="T1" fmla="*/ 989 h 1341"/>
                <a:gd name="T2" fmla="*/ 827 w 917"/>
                <a:gd name="T3" fmla="*/ 982 h 1341"/>
                <a:gd name="T4" fmla="*/ 599 w 917"/>
                <a:gd name="T5" fmla="*/ 529 h 1341"/>
                <a:gd name="T6" fmla="*/ 599 w 917"/>
                <a:gd name="T7" fmla="*/ 212 h 1341"/>
                <a:gd name="T8" fmla="*/ 458 w 917"/>
                <a:gd name="T9" fmla="*/ 0 h 1341"/>
                <a:gd name="T10" fmla="*/ 317 w 917"/>
                <a:gd name="T11" fmla="*/ 212 h 1341"/>
                <a:gd name="T12" fmla="*/ 317 w 917"/>
                <a:gd name="T13" fmla="*/ 529 h 1341"/>
                <a:gd name="T14" fmla="*/ 90 w 917"/>
                <a:gd name="T15" fmla="*/ 982 h 1341"/>
                <a:gd name="T16" fmla="*/ 80 w 917"/>
                <a:gd name="T17" fmla="*/ 989 h 1341"/>
                <a:gd name="T18" fmla="*/ 0 w 917"/>
                <a:gd name="T19" fmla="*/ 1059 h 1341"/>
                <a:gd name="T20" fmla="*/ 0 w 917"/>
                <a:gd name="T21" fmla="*/ 1164 h 1341"/>
                <a:gd name="T22" fmla="*/ 70 w 917"/>
                <a:gd name="T23" fmla="*/ 1200 h 1341"/>
                <a:gd name="T24" fmla="*/ 317 w 917"/>
                <a:gd name="T25" fmla="*/ 1200 h 1341"/>
                <a:gd name="T26" fmla="*/ 317 w 917"/>
                <a:gd name="T27" fmla="*/ 1287 h 1341"/>
                <a:gd name="T28" fmla="*/ 458 w 917"/>
                <a:gd name="T29" fmla="*/ 1341 h 1341"/>
                <a:gd name="T30" fmla="*/ 599 w 917"/>
                <a:gd name="T31" fmla="*/ 1287 h 1341"/>
                <a:gd name="T32" fmla="*/ 599 w 917"/>
                <a:gd name="T33" fmla="*/ 1200 h 1341"/>
                <a:gd name="T34" fmla="*/ 846 w 917"/>
                <a:gd name="T35" fmla="*/ 1200 h 1341"/>
                <a:gd name="T36" fmla="*/ 917 w 917"/>
                <a:gd name="T37" fmla="*/ 1164 h 1341"/>
                <a:gd name="T38" fmla="*/ 917 w 917"/>
                <a:gd name="T39" fmla="*/ 1059 h 1341"/>
                <a:gd name="T40" fmla="*/ 837 w 917"/>
                <a:gd name="T41" fmla="*/ 989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7" h="1341">
                  <a:moveTo>
                    <a:pt x="837" y="989"/>
                  </a:moveTo>
                  <a:lnTo>
                    <a:pt x="827" y="982"/>
                  </a:lnTo>
                  <a:cubicBezTo>
                    <a:pt x="602" y="832"/>
                    <a:pt x="599" y="542"/>
                    <a:pt x="599" y="529"/>
                  </a:cubicBezTo>
                  <a:lnTo>
                    <a:pt x="599" y="212"/>
                  </a:lnTo>
                  <a:cubicBezTo>
                    <a:pt x="599" y="170"/>
                    <a:pt x="524" y="0"/>
                    <a:pt x="458" y="0"/>
                  </a:cubicBezTo>
                  <a:cubicBezTo>
                    <a:pt x="393" y="0"/>
                    <a:pt x="317" y="170"/>
                    <a:pt x="317" y="212"/>
                  </a:cubicBezTo>
                  <a:lnTo>
                    <a:pt x="317" y="529"/>
                  </a:lnTo>
                  <a:cubicBezTo>
                    <a:pt x="317" y="542"/>
                    <a:pt x="315" y="832"/>
                    <a:pt x="90" y="982"/>
                  </a:cubicBezTo>
                  <a:lnTo>
                    <a:pt x="80" y="989"/>
                  </a:lnTo>
                  <a:cubicBezTo>
                    <a:pt x="60" y="1002"/>
                    <a:pt x="0" y="1042"/>
                    <a:pt x="0" y="1059"/>
                  </a:cubicBezTo>
                  <a:lnTo>
                    <a:pt x="0" y="1164"/>
                  </a:lnTo>
                  <a:cubicBezTo>
                    <a:pt x="1" y="1176"/>
                    <a:pt x="41" y="1200"/>
                    <a:pt x="70" y="1200"/>
                  </a:cubicBezTo>
                  <a:lnTo>
                    <a:pt x="317" y="1200"/>
                  </a:lnTo>
                  <a:lnTo>
                    <a:pt x="317" y="1287"/>
                  </a:lnTo>
                  <a:cubicBezTo>
                    <a:pt x="317" y="1306"/>
                    <a:pt x="371" y="1341"/>
                    <a:pt x="458" y="1341"/>
                  </a:cubicBezTo>
                  <a:cubicBezTo>
                    <a:pt x="546" y="1341"/>
                    <a:pt x="599" y="1306"/>
                    <a:pt x="599" y="1287"/>
                  </a:cubicBezTo>
                  <a:lnTo>
                    <a:pt x="599" y="1200"/>
                  </a:lnTo>
                  <a:lnTo>
                    <a:pt x="846" y="1200"/>
                  </a:lnTo>
                  <a:cubicBezTo>
                    <a:pt x="875" y="1200"/>
                    <a:pt x="915" y="1176"/>
                    <a:pt x="917" y="1164"/>
                  </a:cubicBezTo>
                  <a:lnTo>
                    <a:pt x="917" y="1059"/>
                  </a:lnTo>
                  <a:cubicBezTo>
                    <a:pt x="917" y="1042"/>
                    <a:pt x="857" y="1002"/>
                    <a:pt x="837" y="9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4">
              <a:extLst>
                <a:ext uri="{FF2B5EF4-FFF2-40B4-BE49-F238E27FC236}">
                  <a16:creationId xmlns:a16="http://schemas.microsoft.com/office/drawing/2014/main" id="{0663F812-F7A2-4633-0DB0-ACC2150F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472" y="3726092"/>
              <a:ext cx="58738" cy="20638"/>
            </a:xfrm>
            <a:custGeom>
              <a:avLst/>
              <a:gdLst>
                <a:gd name="T0" fmla="*/ 81 w 162"/>
                <a:gd name="T1" fmla="*/ 54 h 54"/>
                <a:gd name="T2" fmla="*/ 162 w 162"/>
                <a:gd name="T3" fmla="*/ 0 h 54"/>
                <a:gd name="T4" fmla="*/ 0 w 162"/>
                <a:gd name="T5" fmla="*/ 0 h 54"/>
                <a:gd name="T6" fmla="*/ 81 w 16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54">
                  <a:moveTo>
                    <a:pt x="81" y="54"/>
                  </a:moveTo>
                  <a:cubicBezTo>
                    <a:pt x="118" y="54"/>
                    <a:pt x="149" y="32"/>
                    <a:pt x="162" y="0"/>
                  </a:cubicBezTo>
                  <a:lnTo>
                    <a:pt x="0" y="0"/>
                  </a:lnTo>
                  <a:cubicBezTo>
                    <a:pt x="14" y="32"/>
                    <a:pt x="45" y="54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自由: 形状 43" descr="D:\51PPT模板网\51pptmoban.com\图片.jpg">
            <a:extLst>
              <a:ext uri="{FF2B5EF4-FFF2-40B4-BE49-F238E27FC236}">
                <a16:creationId xmlns:a16="http://schemas.microsoft.com/office/drawing/2014/main" id="{A8E33212-D6A2-3F4B-2A7B-FC85D13DB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1" y="3914749"/>
            <a:ext cx="651192" cy="782238"/>
          </a:xfrm>
          <a:custGeom>
            <a:avLst/>
            <a:gdLst>
              <a:gd name="connsiteX0" fmla="*/ 217885 w 512763"/>
              <a:gd name="connsiteY0" fmla="*/ 538162 h 615950"/>
              <a:gd name="connsiteX1" fmla="*/ 294879 w 512763"/>
              <a:gd name="connsiteY1" fmla="*/ 538162 h 615950"/>
              <a:gd name="connsiteX2" fmla="*/ 333376 w 512763"/>
              <a:gd name="connsiteY2" fmla="*/ 577240 h 615950"/>
              <a:gd name="connsiteX3" fmla="*/ 294879 w 512763"/>
              <a:gd name="connsiteY3" fmla="*/ 615950 h 615950"/>
              <a:gd name="connsiteX4" fmla="*/ 217885 w 512763"/>
              <a:gd name="connsiteY4" fmla="*/ 615950 h 615950"/>
              <a:gd name="connsiteX5" fmla="*/ 179388 w 512763"/>
              <a:gd name="connsiteY5" fmla="*/ 577240 h 615950"/>
              <a:gd name="connsiteX6" fmla="*/ 217885 w 512763"/>
              <a:gd name="connsiteY6" fmla="*/ 538162 h 615950"/>
              <a:gd name="connsiteX7" fmla="*/ 257172 w 512763"/>
              <a:gd name="connsiteY7" fmla="*/ 199 h 615950"/>
              <a:gd name="connsiteX8" fmla="*/ 277018 w 512763"/>
              <a:gd name="connsiteY8" fmla="*/ 5209 h 615950"/>
              <a:gd name="connsiteX9" fmla="*/ 358776 w 512763"/>
              <a:gd name="connsiteY9" fmla="*/ 256382 h 615950"/>
              <a:gd name="connsiteX10" fmla="*/ 277018 w 512763"/>
              <a:gd name="connsiteY10" fmla="*/ 507555 h 615950"/>
              <a:gd name="connsiteX11" fmla="*/ 257175 w 512763"/>
              <a:gd name="connsiteY11" fmla="*/ 512564 h 615950"/>
              <a:gd name="connsiteX12" fmla="*/ 297047 w 512763"/>
              <a:gd name="connsiteY12" fmla="*/ 507561 h 615950"/>
              <a:gd name="connsiteX13" fmla="*/ 461037 w 512763"/>
              <a:gd name="connsiteY13" fmla="*/ 256564 h 615950"/>
              <a:gd name="connsiteX14" fmla="*/ 297047 w 512763"/>
              <a:gd name="connsiteY14" fmla="*/ 5218 h 615950"/>
              <a:gd name="connsiteX15" fmla="*/ 255588 w 512763"/>
              <a:gd name="connsiteY15" fmla="*/ 0 h 615950"/>
              <a:gd name="connsiteX16" fmla="*/ 51407 w 512763"/>
              <a:gd name="connsiteY16" fmla="*/ 256564 h 615950"/>
              <a:gd name="connsiteX17" fmla="*/ 255588 w 512763"/>
              <a:gd name="connsiteY17" fmla="*/ 512763 h 615950"/>
              <a:gd name="connsiteX18" fmla="*/ 0 w 512763"/>
              <a:gd name="connsiteY18" fmla="*/ 256564 h 615950"/>
              <a:gd name="connsiteX19" fmla="*/ 255588 w 512763"/>
              <a:gd name="connsiteY19" fmla="*/ 0 h 615950"/>
              <a:gd name="connsiteX20" fmla="*/ 255588 w 512763"/>
              <a:gd name="connsiteY20" fmla="*/ 0 h 615950"/>
              <a:gd name="connsiteX21" fmla="*/ 256156 w 512763"/>
              <a:gd name="connsiteY21" fmla="*/ 57 h 615950"/>
              <a:gd name="connsiteX22" fmla="*/ 256382 w 512763"/>
              <a:gd name="connsiteY22" fmla="*/ 0 h 615950"/>
              <a:gd name="connsiteX23" fmla="*/ 256909 w 512763"/>
              <a:gd name="connsiteY23" fmla="*/ 133 h 615950"/>
              <a:gd name="connsiteX24" fmla="*/ 307427 w 512763"/>
              <a:gd name="connsiteY24" fmla="*/ 5218 h 615950"/>
              <a:gd name="connsiteX25" fmla="*/ 512763 w 512763"/>
              <a:gd name="connsiteY25" fmla="*/ 256564 h 615950"/>
              <a:gd name="connsiteX26" fmla="*/ 307427 w 512763"/>
              <a:gd name="connsiteY26" fmla="*/ 507561 h 615950"/>
              <a:gd name="connsiteX27" fmla="*/ 256913 w 512763"/>
              <a:gd name="connsiteY27" fmla="*/ 512630 h 615950"/>
              <a:gd name="connsiteX28" fmla="*/ 256382 w 512763"/>
              <a:gd name="connsiteY28" fmla="*/ 512764 h 615950"/>
              <a:gd name="connsiteX29" fmla="*/ 256154 w 512763"/>
              <a:gd name="connsiteY29" fmla="*/ 512706 h 615950"/>
              <a:gd name="connsiteX30" fmla="*/ 255588 w 512763"/>
              <a:gd name="connsiteY30" fmla="*/ 512763 h 615950"/>
              <a:gd name="connsiteX31" fmla="*/ 256116 w 512763"/>
              <a:gd name="connsiteY31" fmla="*/ 512697 h 615950"/>
              <a:gd name="connsiteX32" fmla="*/ 235746 w 512763"/>
              <a:gd name="connsiteY32" fmla="*/ 507555 h 615950"/>
              <a:gd name="connsiteX33" fmla="*/ 153988 w 512763"/>
              <a:gd name="connsiteY33" fmla="*/ 256382 h 615950"/>
              <a:gd name="connsiteX34" fmla="*/ 235746 w 512763"/>
              <a:gd name="connsiteY34" fmla="*/ 5209 h 615950"/>
              <a:gd name="connsiteX35" fmla="*/ 256118 w 512763"/>
              <a:gd name="connsiteY35" fmla="*/ 67 h 6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12763" h="615950">
                <a:moveTo>
                  <a:pt x="217885" y="538162"/>
                </a:moveTo>
                <a:lnTo>
                  <a:pt x="294879" y="538162"/>
                </a:lnTo>
                <a:cubicBezTo>
                  <a:pt x="315944" y="538162"/>
                  <a:pt x="333376" y="555489"/>
                  <a:pt x="333376" y="577240"/>
                </a:cubicBezTo>
                <a:cubicBezTo>
                  <a:pt x="333376" y="598623"/>
                  <a:pt x="315944" y="615950"/>
                  <a:pt x="294879" y="615950"/>
                </a:cubicBezTo>
                <a:lnTo>
                  <a:pt x="217885" y="615950"/>
                </a:lnTo>
                <a:cubicBezTo>
                  <a:pt x="196821" y="615950"/>
                  <a:pt x="179388" y="598623"/>
                  <a:pt x="179388" y="577240"/>
                </a:cubicBezTo>
                <a:cubicBezTo>
                  <a:pt x="179388" y="555489"/>
                  <a:pt x="196821" y="538162"/>
                  <a:pt x="217885" y="538162"/>
                </a:cubicBezTo>
                <a:close/>
                <a:moveTo>
                  <a:pt x="257172" y="199"/>
                </a:moveTo>
                <a:lnTo>
                  <a:pt x="277018" y="5209"/>
                </a:lnTo>
                <a:cubicBezTo>
                  <a:pt x="323678" y="29116"/>
                  <a:pt x="358776" y="132486"/>
                  <a:pt x="358776" y="256382"/>
                </a:cubicBezTo>
                <a:cubicBezTo>
                  <a:pt x="358776" y="380279"/>
                  <a:pt x="323678" y="483649"/>
                  <a:pt x="277018" y="507555"/>
                </a:cubicBezTo>
                <a:lnTo>
                  <a:pt x="257175" y="512564"/>
                </a:lnTo>
                <a:lnTo>
                  <a:pt x="297047" y="507561"/>
                </a:lnTo>
                <a:cubicBezTo>
                  <a:pt x="390755" y="483684"/>
                  <a:pt x="461037" y="380433"/>
                  <a:pt x="461037" y="256564"/>
                </a:cubicBezTo>
                <a:cubicBezTo>
                  <a:pt x="461037" y="132694"/>
                  <a:pt x="390755" y="29165"/>
                  <a:pt x="297047" y="5218"/>
                </a:cubicBezTo>
                <a:close/>
                <a:moveTo>
                  <a:pt x="255588" y="0"/>
                </a:moveTo>
                <a:cubicBezTo>
                  <a:pt x="142637" y="0"/>
                  <a:pt x="51407" y="114999"/>
                  <a:pt x="51407" y="256564"/>
                </a:cubicBezTo>
                <a:cubicBezTo>
                  <a:pt x="51407" y="398128"/>
                  <a:pt x="142637" y="512763"/>
                  <a:pt x="255588" y="512763"/>
                </a:cubicBezTo>
                <a:cubicBezTo>
                  <a:pt x="114399" y="512763"/>
                  <a:pt x="0" y="398128"/>
                  <a:pt x="0" y="256564"/>
                </a:cubicBezTo>
                <a:cubicBezTo>
                  <a:pt x="0" y="114999"/>
                  <a:pt x="114399" y="0"/>
                  <a:pt x="255588" y="0"/>
                </a:cubicBezTo>
                <a:close/>
                <a:moveTo>
                  <a:pt x="255588" y="0"/>
                </a:moveTo>
                <a:lnTo>
                  <a:pt x="256156" y="57"/>
                </a:lnTo>
                <a:lnTo>
                  <a:pt x="256382" y="0"/>
                </a:lnTo>
                <a:lnTo>
                  <a:pt x="256909" y="133"/>
                </a:lnTo>
                <a:lnTo>
                  <a:pt x="307427" y="5218"/>
                </a:lnTo>
                <a:cubicBezTo>
                  <a:pt x="424633" y="29165"/>
                  <a:pt x="512763" y="132694"/>
                  <a:pt x="512763" y="256564"/>
                </a:cubicBezTo>
                <a:cubicBezTo>
                  <a:pt x="512763" y="380433"/>
                  <a:pt x="424633" y="483684"/>
                  <a:pt x="307427" y="507561"/>
                </a:cubicBezTo>
                <a:lnTo>
                  <a:pt x="256913" y="512630"/>
                </a:lnTo>
                <a:lnTo>
                  <a:pt x="256382" y="512764"/>
                </a:lnTo>
                <a:lnTo>
                  <a:pt x="256154" y="512706"/>
                </a:lnTo>
                <a:lnTo>
                  <a:pt x="255588" y="512763"/>
                </a:lnTo>
                <a:lnTo>
                  <a:pt x="256116" y="512697"/>
                </a:lnTo>
                <a:lnTo>
                  <a:pt x="235746" y="507555"/>
                </a:lnTo>
                <a:cubicBezTo>
                  <a:pt x="189087" y="483649"/>
                  <a:pt x="153988" y="380279"/>
                  <a:pt x="153988" y="256382"/>
                </a:cubicBezTo>
                <a:cubicBezTo>
                  <a:pt x="153988" y="132486"/>
                  <a:pt x="189087" y="29116"/>
                  <a:pt x="235746" y="5209"/>
                </a:cubicBezTo>
                <a:lnTo>
                  <a:pt x="256118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" name="自由: 形状 47">
            <a:extLst>
              <a:ext uri="{FF2B5EF4-FFF2-40B4-BE49-F238E27FC236}">
                <a16:creationId xmlns:a16="http://schemas.microsoft.com/office/drawing/2014/main" id="{19752EE3-73ED-BB95-886E-4E1D651A2F1C}"/>
              </a:ext>
            </a:extLst>
          </p:cNvPr>
          <p:cNvSpPr>
            <a:spLocks/>
          </p:cNvSpPr>
          <p:nvPr/>
        </p:nvSpPr>
        <p:spPr bwMode="auto">
          <a:xfrm>
            <a:off x="7192667" y="2662057"/>
            <a:ext cx="554334" cy="554334"/>
          </a:xfrm>
          <a:custGeom>
            <a:avLst/>
            <a:gdLst>
              <a:gd name="connsiteX0" fmla="*/ 320675 w 461963"/>
              <a:gd name="connsiteY0" fmla="*/ 3175 h 461963"/>
              <a:gd name="connsiteX1" fmla="*/ 461963 w 461963"/>
              <a:gd name="connsiteY1" fmla="*/ 50548 h 461963"/>
              <a:gd name="connsiteX2" fmla="*/ 461963 w 461963"/>
              <a:gd name="connsiteY2" fmla="*/ 461963 h 461963"/>
              <a:gd name="connsiteX3" fmla="*/ 320675 w 461963"/>
              <a:gd name="connsiteY3" fmla="*/ 414590 h 461963"/>
              <a:gd name="connsiteX4" fmla="*/ 295275 w 461963"/>
              <a:gd name="connsiteY4" fmla="*/ 3175 h 461963"/>
              <a:gd name="connsiteX5" fmla="*/ 295275 w 461963"/>
              <a:gd name="connsiteY5" fmla="*/ 414237 h 461963"/>
              <a:gd name="connsiteX6" fmla="*/ 168275 w 461963"/>
              <a:gd name="connsiteY6" fmla="*/ 457200 h 461963"/>
              <a:gd name="connsiteX7" fmla="*/ 168275 w 461963"/>
              <a:gd name="connsiteY7" fmla="*/ 46138 h 461963"/>
              <a:gd name="connsiteX8" fmla="*/ 0 w 461963"/>
              <a:gd name="connsiteY8" fmla="*/ 0 h 461963"/>
              <a:gd name="connsiteX9" fmla="*/ 141288 w 461963"/>
              <a:gd name="connsiteY9" fmla="*/ 46883 h 461963"/>
              <a:gd name="connsiteX10" fmla="*/ 141288 w 461963"/>
              <a:gd name="connsiteY10" fmla="*/ 457200 h 461963"/>
              <a:gd name="connsiteX11" fmla="*/ 0 w 461963"/>
              <a:gd name="connsiteY11" fmla="*/ 410317 h 46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1963" h="461963">
                <a:moveTo>
                  <a:pt x="320675" y="3175"/>
                </a:moveTo>
                <a:lnTo>
                  <a:pt x="461963" y="50548"/>
                </a:lnTo>
                <a:lnTo>
                  <a:pt x="461963" y="461963"/>
                </a:lnTo>
                <a:lnTo>
                  <a:pt x="320675" y="414590"/>
                </a:lnTo>
                <a:close/>
                <a:moveTo>
                  <a:pt x="295275" y="3175"/>
                </a:moveTo>
                <a:lnTo>
                  <a:pt x="295275" y="414237"/>
                </a:lnTo>
                <a:lnTo>
                  <a:pt x="168275" y="457200"/>
                </a:lnTo>
                <a:lnTo>
                  <a:pt x="168275" y="46138"/>
                </a:lnTo>
                <a:close/>
                <a:moveTo>
                  <a:pt x="0" y="0"/>
                </a:moveTo>
                <a:lnTo>
                  <a:pt x="141288" y="46883"/>
                </a:lnTo>
                <a:lnTo>
                  <a:pt x="141288" y="457200"/>
                </a:lnTo>
                <a:lnTo>
                  <a:pt x="0" y="410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Freeform 92" descr="D:\51PPT模板网\51pptmoban.com\图片.jpg">
            <a:extLst>
              <a:ext uri="{FF2B5EF4-FFF2-40B4-BE49-F238E27FC236}">
                <a16:creationId xmlns:a16="http://schemas.microsoft.com/office/drawing/2014/main" id="{20377F57-F0B9-E09A-2FC9-940DD8FB22B7}"/>
              </a:ext>
            </a:extLst>
          </p:cNvPr>
          <p:cNvSpPr>
            <a:spLocks noEditPoints="1"/>
          </p:cNvSpPr>
          <p:nvPr/>
        </p:nvSpPr>
        <p:spPr bwMode="auto">
          <a:xfrm>
            <a:off x="9744365" y="3997306"/>
            <a:ext cx="697532" cy="617124"/>
          </a:xfrm>
          <a:custGeom>
            <a:avLst/>
            <a:gdLst>
              <a:gd name="T0" fmla="*/ 230 w 1517"/>
              <a:gd name="T1" fmla="*/ 1093 h 1340"/>
              <a:gd name="T2" fmla="*/ 142 w 1517"/>
              <a:gd name="T3" fmla="*/ 1005 h 1340"/>
              <a:gd name="T4" fmla="*/ 230 w 1517"/>
              <a:gd name="T5" fmla="*/ 917 h 1340"/>
              <a:gd name="T6" fmla="*/ 318 w 1517"/>
              <a:gd name="T7" fmla="*/ 1005 h 1340"/>
              <a:gd name="T8" fmla="*/ 230 w 1517"/>
              <a:gd name="T9" fmla="*/ 1093 h 1340"/>
              <a:gd name="T10" fmla="*/ 424 w 1517"/>
              <a:gd name="T11" fmla="*/ 106 h 1340"/>
              <a:gd name="T12" fmla="*/ 741 w 1517"/>
              <a:gd name="T13" fmla="*/ 423 h 1340"/>
              <a:gd name="T14" fmla="*/ 424 w 1517"/>
              <a:gd name="T15" fmla="*/ 741 h 1340"/>
              <a:gd name="T16" fmla="*/ 106 w 1517"/>
              <a:gd name="T17" fmla="*/ 423 h 1340"/>
              <a:gd name="T18" fmla="*/ 424 w 1517"/>
              <a:gd name="T19" fmla="*/ 106 h 1340"/>
              <a:gd name="T20" fmla="*/ 1447 w 1517"/>
              <a:gd name="T21" fmla="*/ 353 h 1340"/>
              <a:gd name="T22" fmla="*/ 953 w 1517"/>
              <a:gd name="T23" fmla="*/ 353 h 1340"/>
              <a:gd name="T24" fmla="*/ 882 w 1517"/>
              <a:gd name="T25" fmla="*/ 423 h 1340"/>
              <a:gd name="T26" fmla="*/ 882 w 1517"/>
              <a:gd name="T27" fmla="*/ 635 h 1340"/>
              <a:gd name="T28" fmla="*/ 790 w 1517"/>
              <a:gd name="T29" fmla="*/ 635 h 1340"/>
              <a:gd name="T30" fmla="*/ 847 w 1517"/>
              <a:gd name="T31" fmla="*/ 423 h 1340"/>
              <a:gd name="T32" fmla="*/ 424 w 1517"/>
              <a:gd name="T33" fmla="*/ 0 h 1340"/>
              <a:gd name="T34" fmla="*/ 0 w 1517"/>
              <a:gd name="T35" fmla="*/ 423 h 1340"/>
              <a:gd name="T36" fmla="*/ 71 w 1517"/>
              <a:gd name="T37" fmla="*/ 657 h 1340"/>
              <a:gd name="T38" fmla="*/ 71 w 1517"/>
              <a:gd name="T39" fmla="*/ 1270 h 1340"/>
              <a:gd name="T40" fmla="*/ 142 w 1517"/>
              <a:gd name="T41" fmla="*/ 1340 h 1340"/>
              <a:gd name="T42" fmla="*/ 706 w 1517"/>
              <a:gd name="T43" fmla="*/ 1340 h 1340"/>
              <a:gd name="T44" fmla="*/ 777 w 1517"/>
              <a:gd name="T45" fmla="*/ 1270 h 1340"/>
              <a:gd name="T46" fmla="*/ 777 w 1517"/>
              <a:gd name="T47" fmla="*/ 917 h 1340"/>
              <a:gd name="T48" fmla="*/ 882 w 1517"/>
              <a:gd name="T49" fmla="*/ 917 h 1340"/>
              <a:gd name="T50" fmla="*/ 882 w 1517"/>
              <a:gd name="T51" fmla="*/ 1129 h 1340"/>
              <a:gd name="T52" fmla="*/ 953 w 1517"/>
              <a:gd name="T53" fmla="*/ 1199 h 1340"/>
              <a:gd name="T54" fmla="*/ 1447 w 1517"/>
              <a:gd name="T55" fmla="*/ 1199 h 1340"/>
              <a:gd name="T56" fmla="*/ 1517 w 1517"/>
              <a:gd name="T57" fmla="*/ 1129 h 1340"/>
              <a:gd name="T58" fmla="*/ 1517 w 1517"/>
              <a:gd name="T59" fmla="*/ 423 h 1340"/>
              <a:gd name="T60" fmla="*/ 1447 w 1517"/>
              <a:gd name="T61" fmla="*/ 353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7" h="1340">
                <a:moveTo>
                  <a:pt x="230" y="1093"/>
                </a:moveTo>
                <a:cubicBezTo>
                  <a:pt x="181" y="1093"/>
                  <a:pt x="142" y="1054"/>
                  <a:pt x="142" y="1005"/>
                </a:cubicBezTo>
                <a:cubicBezTo>
                  <a:pt x="142" y="956"/>
                  <a:pt x="181" y="917"/>
                  <a:pt x="230" y="917"/>
                </a:cubicBezTo>
                <a:cubicBezTo>
                  <a:pt x="278" y="917"/>
                  <a:pt x="318" y="956"/>
                  <a:pt x="318" y="1005"/>
                </a:cubicBezTo>
                <a:cubicBezTo>
                  <a:pt x="318" y="1054"/>
                  <a:pt x="278" y="1093"/>
                  <a:pt x="230" y="1093"/>
                </a:cubicBezTo>
                <a:close/>
                <a:moveTo>
                  <a:pt x="424" y="106"/>
                </a:moveTo>
                <a:cubicBezTo>
                  <a:pt x="599" y="106"/>
                  <a:pt x="741" y="248"/>
                  <a:pt x="741" y="423"/>
                </a:cubicBezTo>
                <a:cubicBezTo>
                  <a:pt x="741" y="598"/>
                  <a:pt x="599" y="741"/>
                  <a:pt x="424" y="741"/>
                </a:cubicBezTo>
                <a:cubicBezTo>
                  <a:pt x="249" y="741"/>
                  <a:pt x="106" y="598"/>
                  <a:pt x="106" y="423"/>
                </a:cubicBezTo>
                <a:cubicBezTo>
                  <a:pt x="106" y="248"/>
                  <a:pt x="249" y="106"/>
                  <a:pt x="424" y="106"/>
                </a:cubicBezTo>
                <a:close/>
                <a:moveTo>
                  <a:pt x="1447" y="353"/>
                </a:moveTo>
                <a:lnTo>
                  <a:pt x="953" y="353"/>
                </a:lnTo>
                <a:cubicBezTo>
                  <a:pt x="914" y="353"/>
                  <a:pt x="882" y="384"/>
                  <a:pt x="882" y="423"/>
                </a:cubicBezTo>
                <a:lnTo>
                  <a:pt x="882" y="635"/>
                </a:lnTo>
                <a:lnTo>
                  <a:pt x="790" y="635"/>
                </a:lnTo>
                <a:cubicBezTo>
                  <a:pt x="826" y="572"/>
                  <a:pt x="847" y="500"/>
                  <a:pt x="847" y="423"/>
                </a:cubicBezTo>
                <a:cubicBezTo>
                  <a:pt x="847" y="189"/>
                  <a:pt x="658" y="0"/>
                  <a:pt x="424" y="0"/>
                </a:cubicBezTo>
                <a:cubicBezTo>
                  <a:pt x="190" y="0"/>
                  <a:pt x="0" y="189"/>
                  <a:pt x="0" y="423"/>
                </a:cubicBezTo>
                <a:cubicBezTo>
                  <a:pt x="0" y="510"/>
                  <a:pt x="26" y="590"/>
                  <a:pt x="71" y="657"/>
                </a:cubicBezTo>
                <a:lnTo>
                  <a:pt x="71" y="1270"/>
                </a:lnTo>
                <a:cubicBezTo>
                  <a:pt x="71" y="1309"/>
                  <a:pt x="103" y="1340"/>
                  <a:pt x="142" y="1340"/>
                </a:cubicBezTo>
                <a:lnTo>
                  <a:pt x="706" y="1340"/>
                </a:lnTo>
                <a:cubicBezTo>
                  <a:pt x="745" y="1340"/>
                  <a:pt x="777" y="1309"/>
                  <a:pt x="777" y="1270"/>
                </a:cubicBezTo>
                <a:lnTo>
                  <a:pt x="777" y="917"/>
                </a:lnTo>
                <a:lnTo>
                  <a:pt x="882" y="917"/>
                </a:lnTo>
                <a:lnTo>
                  <a:pt x="882" y="1129"/>
                </a:lnTo>
                <a:cubicBezTo>
                  <a:pt x="882" y="1168"/>
                  <a:pt x="914" y="1199"/>
                  <a:pt x="953" y="1199"/>
                </a:cubicBezTo>
                <a:lnTo>
                  <a:pt x="1447" y="1199"/>
                </a:lnTo>
                <a:cubicBezTo>
                  <a:pt x="1486" y="1199"/>
                  <a:pt x="1517" y="1168"/>
                  <a:pt x="1517" y="1129"/>
                </a:cubicBezTo>
                <a:lnTo>
                  <a:pt x="1517" y="423"/>
                </a:lnTo>
                <a:cubicBezTo>
                  <a:pt x="1517" y="384"/>
                  <a:pt x="1486" y="353"/>
                  <a:pt x="1447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DCD14D4-DB3C-5CBB-92DE-514A6BD56135}"/>
              </a:ext>
            </a:extLst>
          </p:cNvPr>
          <p:cNvSpPr txBox="1"/>
          <p:nvPr/>
        </p:nvSpPr>
        <p:spPr>
          <a:xfrm>
            <a:off x="1379221" y="2440836"/>
            <a:ext cx="65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FD39842-919B-0F84-9945-281E34F4E6F8}"/>
              </a:ext>
            </a:extLst>
          </p:cNvPr>
          <p:cNvSpPr txBox="1"/>
          <p:nvPr/>
        </p:nvSpPr>
        <p:spPr>
          <a:xfrm>
            <a:off x="6596907" y="2440836"/>
            <a:ext cx="65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B61BF4D-78E2-DF27-BF01-4E51B4DEF54C}"/>
              </a:ext>
            </a:extLst>
          </p:cNvPr>
          <p:cNvSpPr txBox="1"/>
          <p:nvPr/>
        </p:nvSpPr>
        <p:spPr>
          <a:xfrm>
            <a:off x="3929764" y="3908379"/>
            <a:ext cx="65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F6523D5-E6AB-D6BB-3C62-A1097567FA1F}"/>
              </a:ext>
            </a:extLst>
          </p:cNvPr>
          <p:cNvSpPr txBox="1"/>
          <p:nvPr/>
        </p:nvSpPr>
        <p:spPr>
          <a:xfrm>
            <a:off x="9235085" y="3908379"/>
            <a:ext cx="65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280C810-32C6-7322-4286-3322EF1441A3}"/>
              </a:ext>
            </a:extLst>
          </p:cNvPr>
          <p:cNvGrpSpPr/>
          <p:nvPr/>
        </p:nvGrpSpPr>
        <p:grpSpPr>
          <a:xfrm>
            <a:off x="2989121" y="1426026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A66A392-3EB5-3902-197E-4C5D3A5E1F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8671BF-4FCF-9859-E031-8D0DD4C831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FB6500A-F910-C3A1-9FF0-1111F0296A0C}"/>
              </a:ext>
            </a:extLst>
          </p:cNvPr>
          <p:cNvGrpSpPr/>
          <p:nvPr/>
        </p:nvGrpSpPr>
        <p:grpSpPr>
          <a:xfrm>
            <a:off x="8200754" y="1426026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0174F7-C99E-D62E-98C4-E693EED7B2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AEB0E92-8895-6E2E-17C2-DB5F470CB9B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814205D-7777-2A9B-576A-ED1F9C5520FD}"/>
              </a:ext>
            </a:extLst>
          </p:cNvPr>
          <p:cNvGrpSpPr/>
          <p:nvPr/>
        </p:nvGrpSpPr>
        <p:grpSpPr>
          <a:xfrm>
            <a:off x="1220054" y="5018511"/>
            <a:ext cx="2984539" cy="816522"/>
            <a:chOff x="283598" y="1906534"/>
            <a:chExt cx="298453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9C3E6D0-27D6-1F0B-E577-3F8655F0EE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7C81995-0F41-0921-EE63-AFC291EC0EE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AD35365-F528-CA64-7B66-A63A8915EB83}"/>
              </a:ext>
            </a:extLst>
          </p:cNvPr>
          <p:cNvGrpSpPr/>
          <p:nvPr/>
        </p:nvGrpSpPr>
        <p:grpSpPr>
          <a:xfrm>
            <a:off x="6179215" y="4625009"/>
            <a:ext cx="2984539" cy="816522"/>
            <a:chOff x="283598" y="1906534"/>
            <a:chExt cx="298453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0E033B1-F892-5035-4B5C-F5FE204D1D1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72956B3-1FC2-FE33-9BCC-5FF2B4547C3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64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26" grpId="0" animBg="1"/>
      <p:bldP spid="27" grpId="0" animBg="1"/>
      <p:bldP spid="28" grpId="0" animBg="1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4" cy="745055"/>
            <a:chOff x="4687429" y="957171"/>
            <a:chExt cx="718435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Group 52">
            <a:extLst>
              <a:ext uri="{FF2B5EF4-FFF2-40B4-BE49-F238E27FC236}">
                <a16:creationId xmlns:a16="http://schemas.microsoft.com/office/drawing/2014/main" id="{FA2A3D9A-1B6B-929A-E167-6C1FA141CEA9}"/>
              </a:ext>
            </a:extLst>
          </p:cNvPr>
          <p:cNvGrpSpPr>
            <a:grpSpLocks/>
          </p:cNvGrpSpPr>
          <p:nvPr/>
        </p:nvGrpSpPr>
        <p:grpSpPr bwMode="auto">
          <a:xfrm>
            <a:off x="4294497" y="1805941"/>
            <a:ext cx="3620375" cy="3527022"/>
            <a:chOff x="3160707" y="1634350"/>
            <a:chExt cx="2825746" cy="2752719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E2214CF-CF4C-9F82-D1ED-4C6446804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0707" y="1912126"/>
              <a:ext cx="1180620" cy="1243163"/>
            </a:xfrm>
            <a:custGeom>
              <a:avLst/>
              <a:gdLst/>
              <a:ahLst/>
              <a:cxnLst>
                <a:cxn ang="0">
                  <a:pos x="85" y="294"/>
                </a:cxn>
                <a:cxn ang="0">
                  <a:pos x="0" y="330"/>
                </a:cxn>
                <a:cxn ang="0">
                  <a:pos x="314" y="0"/>
                </a:cxn>
                <a:cxn ang="0">
                  <a:pos x="167" y="327"/>
                </a:cxn>
                <a:cxn ang="0">
                  <a:pos x="85" y="294"/>
                </a:cxn>
                <a:cxn ang="0">
                  <a:pos x="85" y="294"/>
                </a:cxn>
                <a:cxn ang="0">
                  <a:pos x="85" y="294"/>
                </a:cxn>
              </a:cxnLst>
              <a:rect l="0" t="0" r="r" b="b"/>
              <a:pathLst>
                <a:path w="314" h="330">
                  <a:moveTo>
                    <a:pt x="85" y="294"/>
                  </a:moveTo>
                  <a:cubicBezTo>
                    <a:pt x="52" y="294"/>
                    <a:pt x="21" y="307"/>
                    <a:pt x="0" y="330"/>
                  </a:cubicBezTo>
                  <a:cubicBezTo>
                    <a:pt x="19" y="162"/>
                    <a:pt x="149" y="27"/>
                    <a:pt x="314" y="0"/>
                  </a:cubicBezTo>
                  <a:cubicBezTo>
                    <a:pt x="176" y="99"/>
                    <a:pt x="167" y="274"/>
                    <a:pt x="167" y="327"/>
                  </a:cubicBezTo>
                  <a:cubicBezTo>
                    <a:pt x="146" y="306"/>
                    <a:pt x="116" y="294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rgbClr val="172C5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 dirty="0">
                <a:cs typeface="+mn-ea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A53B7A09-0181-ABFC-A950-E027F55C0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5929" y="1916680"/>
              <a:ext cx="636419" cy="1238610"/>
            </a:xfrm>
            <a:custGeom>
              <a:avLst/>
              <a:gdLst/>
              <a:ahLst/>
              <a:cxnLst>
                <a:cxn ang="0">
                  <a:pos x="84" y="293"/>
                </a:cxn>
                <a:cxn ang="0">
                  <a:pos x="1" y="327"/>
                </a:cxn>
                <a:cxn ang="0">
                  <a:pos x="169" y="0"/>
                </a:cxn>
                <a:cxn ang="0">
                  <a:pos x="169" y="329"/>
                </a:cxn>
                <a:cxn ang="0">
                  <a:pos x="84" y="293"/>
                </a:cxn>
                <a:cxn ang="0">
                  <a:pos x="84" y="293"/>
                </a:cxn>
                <a:cxn ang="0">
                  <a:pos x="84" y="293"/>
                </a:cxn>
              </a:cxnLst>
              <a:rect l="0" t="0" r="r" b="b"/>
              <a:pathLst>
                <a:path w="169" h="329">
                  <a:moveTo>
                    <a:pt x="84" y="293"/>
                  </a:moveTo>
                  <a:cubicBezTo>
                    <a:pt x="52" y="293"/>
                    <a:pt x="22" y="306"/>
                    <a:pt x="1" y="327"/>
                  </a:cubicBezTo>
                  <a:cubicBezTo>
                    <a:pt x="0" y="276"/>
                    <a:pt x="8" y="87"/>
                    <a:pt x="169" y="0"/>
                  </a:cubicBezTo>
                  <a:cubicBezTo>
                    <a:pt x="169" y="329"/>
                    <a:pt x="169" y="329"/>
                    <a:pt x="169" y="329"/>
                  </a:cubicBezTo>
                  <a:cubicBezTo>
                    <a:pt x="147" y="306"/>
                    <a:pt x="117" y="293"/>
                    <a:pt x="84" y="293"/>
                  </a:cubicBezTo>
                  <a:close/>
                  <a:moveTo>
                    <a:pt x="84" y="293"/>
                  </a:moveTo>
                  <a:cubicBezTo>
                    <a:pt x="84" y="293"/>
                    <a:pt x="84" y="293"/>
                    <a:pt x="84" y="293"/>
                  </a:cubicBezTo>
                </a:path>
              </a:pathLst>
            </a:custGeom>
            <a:solidFill>
              <a:srgbClr val="4879FA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685715">
                <a:defRPr/>
              </a:pPr>
              <a:endParaRPr lang="en-US" sz="128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2AEBDC40-F4B7-DF8E-786F-4C3C71C1C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1397" y="1916680"/>
              <a:ext cx="635281" cy="1238610"/>
            </a:xfrm>
            <a:custGeom>
              <a:avLst/>
              <a:gdLst/>
              <a:ahLst/>
              <a:cxnLst>
                <a:cxn ang="0">
                  <a:pos x="85" y="293"/>
                </a:cxn>
                <a:cxn ang="0">
                  <a:pos x="0" y="329"/>
                </a:cxn>
                <a:cxn ang="0">
                  <a:pos x="0" y="0"/>
                </a:cxn>
                <a:cxn ang="0">
                  <a:pos x="168" y="327"/>
                </a:cxn>
                <a:cxn ang="0">
                  <a:pos x="85" y="293"/>
                </a:cxn>
                <a:cxn ang="0">
                  <a:pos x="85" y="293"/>
                </a:cxn>
                <a:cxn ang="0">
                  <a:pos x="85" y="293"/>
                </a:cxn>
              </a:cxnLst>
              <a:rect l="0" t="0" r="r" b="b"/>
              <a:pathLst>
                <a:path w="169" h="329">
                  <a:moveTo>
                    <a:pt x="85" y="293"/>
                  </a:moveTo>
                  <a:cubicBezTo>
                    <a:pt x="52" y="293"/>
                    <a:pt x="22" y="306"/>
                    <a:pt x="0" y="3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87"/>
                    <a:pt x="169" y="276"/>
                    <a:pt x="168" y="327"/>
                  </a:cubicBezTo>
                  <a:cubicBezTo>
                    <a:pt x="146" y="306"/>
                    <a:pt x="116" y="293"/>
                    <a:pt x="85" y="293"/>
                  </a:cubicBezTo>
                  <a:close/>
                  <a:moveTo>
                    <a:pt x="85" y="293"/>
                  </a:moveTo>
                  <a:cubicBezTo>
                    <a:pt x="85" y="293"/>
                    <a:pt x="85" y="293"/>
                    <a:pt x="85" y="293"/>
                  </a:cubicBezTo>
                </a:path>
              </a:pathLst>
            </a:custGeom>
            <a:solidFill>
              <a:srgbClr val="F1E71D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685715">
                <a:defRPr/>
              </a:pPr>
              <a:endParaRPr lang="en-US" sz="128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8B8458C5-7CD5-1D11-A00B-F3C6C3830E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7864" y="1912126"/>
              <a:ext cx="1188589" cy="1251133"/>
            </a:xfrm>
            <a:custGeom>
              <a:avLst/>
              <a:gdLst/>
              <a:ahLst/>
              <a:cxnLst>
                <a:cxn ang="0">
                  <a:pos x="229" y="294"/>
                </a:cxn>
                <a:cxn ang="0">
                  <a:pos x="147" y="327"/>
                </a:cxn>
                <a:cxn ang="0">
                  <a:pos x="0" y="0"/>
                </a:cxn>
                <a:cxn ang="0">
                  <a:pos x="316" y="332"/>
                </a:cxn>
                <a:cxn ang="0">
                  <a:pos x="229" y="294"/>
                </a:cxn>
                <a:cxn ang="0">
                  <a:pos x="229" y="294"/>
                </a:cxn>
                <a:cxn ang="0">
                  <a:pos x="229" y="294"/>
                </a:cxn>
              </a:cxnLst>
              <a:rect l="0" t="0" r="r" b="b"/>
              <a:pathLst>
                <a:path w="316" h="332">
                  <a:moveTo>
                    <a:pt x="229" y="294"/>
                  </a:moveTo>
                  <a:cubicBezTo>
                    <a:pt x="198" y="294"/>
                    <a:pt x="169" y="306"/>
                    <a:pt x="147" y="327"/>
                  </a:cubicBezTo>
                  <a:cubicBezTo>
                    <a:pt x="148" y="274"/>
                    <a:pt x="138" y="99"/>
                    <a:pt x="0" y="0"/>
                  </a:cubicBezTo>
                  <a:cubicBezTo>
                    <a:pt x="167" y="26"/>
                    <a:pt x="298" y="162"/>
                    <a:pt x="316" y="332"/>
                  </a:cubicBezTo>
                  <a:cubicBezTo>
                    <a:pt x="295" y="308"/>
                    <a:pt x="263" y="294"/>
                    <a:pt x="229" y="294"/>
                  </a:cubicBezTo>
                  <a:close/>
                  <a:moveTo>
                    <a:pt x="229" y="294"/>
                  </a:moveTo>
                  <a:cubicBezTo>
                    <a:pt x="229" y="294"/>
                    <a:pt x="229" y="294"/>
                    <a:pt x="229" y="294"/>
                  </a:cubicBezTo>
                </a:path>
              </a:pathLst>
            </a:custGeom>
            <a:solidFill>
              <a:srgbClr val="25BEA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685715">
                <a:defRPr/>
              </a:pPr>
              <a:endParaRPr lang="en-US" sz="128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2AD3361-C58D-B395-DE11-C2052DBAC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348" y="3336300"/>
              <a:ext cx="494107" cy="1050769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0" y="0"/>
                </a:cxn>
                <a:cxn ang="0">
                  <a:pos x="0" y="214"/>
                </a:cxn>
                <a:cxn ang="0">
                  <a:pos x="2" y="219"/>
                </a:cxn>
                <a:cxn ang="0">
                  <a:pos x="66" y="279"/>
                </a:cxn>
                <a:cxn ang="0">
                  <a:pos x="131" y="214"/>
                </a:cxn>
                <a:cxn ang="0">
                  <a:pos x="118" y="201"/>
                </a:cxn>
                <a:cxn ang="0">
                  <a:pos x="105" y="214"/>
                </a:cxn>
                <a:cxn ang="0">
                  <a:pos x="66" y="253"/>
                </a:cxn>
                <a:cxn ang="0">
                  <a:pos x="27" y="214"/>
                </a:cxn>
                <a:cxn ang="0">
                  <a:pos x="26" y="211"/>
                </a:cxn>
                <a:cxn ang="0">
                  <a:pos x="26" y="0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13" y="7"/>
                </a:cxn>
              </a:cxnLst>
              <a:rect l="0" t="0" r="r" b="b"/>
              <a:pathLst>
                <a:path w="131" h="279">
                  <a:moveTo>
                    <a:pt x="13" y="7"/>
                  </a:moveTo>
                  <a:cubicBezTo>
                    <a:pt x="8" y="7"/>
                    <a:pt x="3" y="4"/>
                    <a:pt x="0" y="0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6"/>
                    <a:pt x="1" y="218"/>
                    <a:pt x="2" y="219"/>
                  </a:cubicBezTo>
                  <a:cubicBezTo>
                    <a:pt x="4" y="253"/>
                    <a:pt x="32" y="279"/>
                    <a:pt x="66" y="279"/>
                  </a:cubicBezTo>
                  <a:cubicBezTo>
                    <a:pt x="102" y="279"/>
                    <a:pt x="131" y="250"/>
                    <a:pt x="131" y="214"/>
                  </a:cubicBezTo>
                  <a:cubicBezTo>
                    <a:pt x="131" y="207"/>
                    <a:pt x="126" y="201"/>
                    <a:pt x="118" y="201"/>
                  </a:cubicBezTo>
                  <a:cubicBezTo>
                    <a:pt x="111" y="201"/>
                    <a:pt x="105" y="207"/>
                    <a:pt x="105" y="214"/>
                  </a:cubicBezTo>
                  <a:cubicBezTo>
                    <a:pt x="105" y="236"/>
                    <a:pt x="88" y="253"/>
                    <a:pt x="66" y="253"/>
                  </a:cubicBezTo>
                  <a:cubicBezTo>
                    <a:pt x="45" y="253"/>
                    <a:pt x="27" y="236"/>
                    <a:pt x="27" y="214"/>
                  </a:cubicBezTo>
                  <a:cubicBezTo>
                    <a:pt x="27" y="213"/>
                    <a:pt x="27" y="212"/>
                    <a:pt x="26" y="2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4"/>
                    <a:pt x="19" y="7"/>
                    <a:pt x="13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 dirty="0">
                <a:cs typeface="+mn-ea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B6E35B48-63F0-F029-B0CC-A6AA76582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348" y="1634350"/>
              <a:ext cx="99049" cy="198086"/>
            </a:xfrm>
            <a:custGeom>
              <a:avLst/>
              <a:gdLst/>
              <a:ahLst/>
              <a:cxnLst>
                <a:cxn ang="0">
                  <a:pos x="26" y="52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52"/>
                </a:cxn>
                <a:cxn ang="0">
                  <a:pos x="0" y="53"/>
                </a:cxn>
                <a:cxn ang="0">
                  <a:pos x="26" y="53"/>
                </a:cxn>
                <a:cxn ang="0">
                  <a:pos x="26" y="52"/>
                </a:cxn>
                <a:cxn ang="0">
                  <a:pos x="26" y="52"/>
                </a:cxn>
                <a:cxn ang="0">
                  <a:pos x="26" y="52"/>
                </a:cxn>
              </a:cxnLst>
              <a:rect l="0" t="0" r="r" b="b"/>
              <a:pathLst>
                <a:path w="26" h="53">
                  <a:moveTo>
                    <a:pt x="26" y="5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 dirty="0">
                <a:cs typeface="+mn-ea"/>
              </a:endParaRPr>
            </a:p>
          </p:txBody>
        </p:sp>
      </p:grpSp>
      <p:sp>
        <p:nvSpPr>
          <p:cNvPr id="4" name="Shape 1094">
            <a:extLst>
              <a:ext uri="{FF2B5EF4-FFF2-40B4-BE49-F238E27FC236}">
                <a16:creationId xmlns:a16="http://schemas.microsoft.com/office/drawing/2014/main" id="{AA413679-6D72-AECA-8A3A-2255C0AC8F9B}"/>
              </a:ext>
            </a:extLst>
          </p:cNvPr>
          <p:cNvSpPr>
            <a:spLocks/>
          </p:cNvSpPr>
          <p:nvPr/>
        </p:nvSpPr>
        <p:spPr bwMode="auto">
          <a:xfrm>
            <a:off x="4705469" y="2924015"/>
            <a:ext cx="346482" cy="247458"/>
          </a:xfrm>
          <a:custGeom>
            <a:avLst/>
            <a:gdLst>
              <a:gd name="T0" fmla="*/ 3289953 w 21600"/>
              <a:gd name="T1" fmla="*/ 1677957 h 21600"/>
              <a:gd name="T2" fmla="*/ 3289953 w 21600"/>
              <a:gd name="T3" fmla="*/ 1677957 h 21600"/>
              <a:gd name="T4" fmla="*/ 3289953 w 21600"/>
              <a:gd name="T5" fmla="*/ 1677957 h 21600"/>
              <a:gd name="T6" fmla="*/ 3289953 w 21600"/>
              <a:gd name="T7" fmla="*/ 167795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8572" tIns="28572" rIns="28572" bIns="28572" anchor="ctr"/>
          <a:lstStyle/>
          <a:p>
            <a:endParaRPr lang="zh-CN" altLang="en-US" sz="1280"/>
          </a:p>
        </p:txBody>
      </p:sp>
      <p:sp>
        <p:nvSpPr>
          <p:cNvPr id="5" name="Freeform 62" descr="D:\51PPT模板网\51pptmoban.com\图片.jpg">
            <a:extLst>
              <a:ext uri="{FF2B5EF4-FFF2-40B4-BE49-F238E27FC236}">
                <a16:creationId xmlns:a16="http://schemas.microsoft.com/office/drawing/2014/main" id="{87F05E56-72B5-6FB9-E52D-0A430CC079EA}"/>
              </a:ext>
            </a:extLst>
          </p:cNvPr>
          <p:cNvSpPr>
            <a:spLocks noEditPoints="1"/>
          </p:cNvSpPr>
          <p:nvPr/>
        </p:nvSpPr>
        <p:spPr bwMode="auto">
          <a:xfrm>
            <a:off x="5541171" y="2863429"/>
            <a:ext cx="294334" cy="331389"/>
          </a:xfrm>
          <a:custGeom>
            <a:avLst/>
            <a:gdLst>
              <a:gd name="T0" fmla="*/ 300480192 w 320"/>
              <a:gd name="T1" fmla="*/ 0 h 360"/>
              <a:gd name="T2" fmla="*/ 256409964 w 320"/>
              <a:gd name="T3" fmla="*/ 0 h 360"/>
              <a:gd name="T4" fmla="*/ 240384154 w 320"/>
              <a:gd name="T5" fmla="*/ 20061770 h 360"/>
              <a:gd name="T6" fmla="*/ 240384154 w 320"/>
              <a:gd name="T7" fmla="*/ 361106849 h 360"/>
              <a:gd name="T8" fmla="*/ 320512205 w 320"/>
              <a:gd name="T9" fmla="*/ 361106849 h 360"/>
              <a:gd name="T10" fmla="*/ 320512205 w 320"/>
              <a:gd name="T11" fmla="*/ 20061770 h 360"/>
              <a:gd name="T12" fmla="*/ 300480192 w 320"/>
              <a:gd name="T13" fmla="*/ 0 h 360"/>
              <a:gd name="T14" fmla="*/ 180288115 w 320"/>
              <a:gd name="T15" fmla="*/ 120368616 h 360"/>
              <a:gd name="T16" fmla="*/ 136217887 w 320"/>
              <a:gd name="T17" fmla="*/ 120368616 h 360"/>
              <a:gd name="T18" fmla="*/ 120192077 w 320"/>
              <a:gd name="T19" fmla="*/ 140430386 h 360"/>
              <a:gd name="T20" fmla="*/ 120192077 w 320"/>
              <a:gd name="T21" fmla="*/ 361106849 h 360"/>
              <a:gd name="T22" fmla="*/ 200320128 w 320"/>
              <a:gd name="T23" fmla="*/ 361106849 h 360"/>
              <a:gd name="T24" fmla="*/ 200320128 w 320"/>
              <a:gd name="T25" fmla="*/ 140430386 h 360"/>
              <a:gd name="T26" fmla="*/ 180288115 w 320"/>
              <a:gd name="T27" fmla="*/ 120368616 h 360"/>
              <a:gd name="T28" fmla="*/ 60096038 w 320"/>
              <a:gd name="T29" fmla="*/ 240738233 h 360"/>
              <a:gd name="T30" fmla="*/ 16025810 w 320"/>
              <a:gd name="T31" fmla="*/ 240738233 h 360"/>
              <a:gd name="T32" fmla="*/ 0 w 320"/>
              <a:gd name="T33" fmla="*/ 260799002 h 360"/>
              <a:gd name="T34" fmla="*/ 0 w 320"/>
              <a:gd name="T35" fmla="*/ 361106849 h 360"/>
              <a:gd name="T36" fmla="*/ 80128051 w 320"/>
              <a:gd name="T37" fmla="*/ 361106849 h 360"/>
              <a:gd name="T38" fmla="*/ 80128051 w 320"/>
              <a:gd name="T39" fmla="*/ 260799002 h 360"/>
              <a:gd name="T40" fmla="*/ 60096038 w 320"/>
              <a:gd name="T41" fmla="*/ 240738233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80"/>
          </a:p>
        </p:txBody>
      </p:sp>
      <p:sp>
        <p:nvSpPr>
          <p:cNvPr id="6" name="Shape 1090">
            <a:extLst>
              <a:ext uri="{FF2B5EF4-FFF2-40B4-BE49-F238E27FC236}">
                <a16:creationId xmlns:a16="http://schemas.microsoft.com/office/drawing/2014/main" id="{F370D6AF-7405-EF75-EB99-1E98C1A7576E}"/>
              </a:ext>
            </a:extLst>
          </p:cNvPr>
          <p:cNvSpPr>
            <a:spLocks/>
          </p:cNvSpPr>
          <p:nvPr/>
        </p:nvSpPr>
        <p:spPr bwMode="auto">
          <a:xfrm>
            <a:off x="6325342" y="2921099"/>
            <a:ext cx="364117" cy="309298"/>
          </a:xfrm>
          <a:custGeom>
            <a:avLst/>
            <a:gdLst>
              <a:gd name="T0" fmla="*/ 3633374 w 21600"/>
              <a:gd name="T1" fmla="*/ 2621390 h 21600"/>
              <a:gd name="T2" fmla="*/ 3633374 w 21600"/>
              <a:gd name="T3" fmla="*/ 2621390 h 21600"/>
              <a:gd name="T4" fmla="*/ 3633374 w 21600"/>
              <a:gd name="T5" fmla="*/ 2621390 h 21600"/>
              <a:gd name="T6" fmla="*/ 3633374 w 21600"/>
              <a:gd name="T7" fmla="*/ 262139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8572" tIns="28572" rIns="28572" bIns="28572" anchor="ctr"/>
          <a:lstStyle/>
          <a:p>
            <a:endParaRPr lang="zh-CN" altLang="en-US" sz="1280"/>
          </a:p>
        </p:txBody>
      </p:sp>
      <p:sp>
        <p:nvSpPr>
          <p:cNvPr id="7" name="Shape 1687" descr="D:\51PPT模板网\51pptmoban.com\图片.jpg">
            <a:extLst>
              <a:ext uri="{FF2B5EF4-FFF2-40B4-BE49-F238E27FC236}">
                <a16:creationId xmlns:a16="http://schemas.microsoft.com/office/drawing/2014/main" id="{FE01E7ED-25F8-AAAB-D3AD-8025A93132C6}"/>
              </a:ext>
            </a:extLst>
          </p:cNvPr>
          <p:cNvSpPr>
            <a:spLocks/>
          </p:cNvSpPr>
          <p:nvPr/>
        </p:nvSpPr>
        <p:spPr bwMode="auto">
          <a:xfrm>
            <a:off x="7184580" y="2909690"/>
            <a:ext cx="332070" cy="332115"/>
          </a:xfrm>
          <a:custGeom>
            <a:avLst/>
            <a:gdLst>
              <a:gd name="T0" fmla="*/ 3021965 w 21600"/>
              <a:gd name="T1" fmla="*/ 3022408 h 21600"/>
              <a:gd name="T2" fmla="*/ 3021965 w 21600"/>
              <a:gd name="T3" fmla="*/ 3022408 h 21600"/>
              <a:gd name="T4" fmla="*/ 3021965 w 21600"/>
              <a:gd name="T5" fmla="*/ 3022408 h 21600"/>
              <a:gd name="T6" fmla="*/ 3021965 w 21600"/>
              <a:gd name="T7" fmla="*/ 302240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8572" tIns="28572" rIns="28572" bIns="28572" anchor="ctr"/>
          <a:lstStyle/>
          <a:p>
            <a:endParaRPr lang="zh-CN" altLang="en-US" sz="1280"/>
          </a:p>
        </p:txBody>
      </p:sp>
      <p:grpSp>
        <p:nvGrpSpPr>
          <p:cNvPr id="39" name="Group 41"/>
          <p:cNvGrpSpPr>
            <a:grpSpLocks/>
          </p:cNvGrpSpPr>
          <p:nvPr/>
        </p:nvGrpSpPr>
        <p:grpSpPr bwMode="auto">
          <a:xfrm flipH="1">
            <a:off x="4122375" y="2282164"/>
            <a:ext cx="923327" cy="275685"/>
            <a:chOff x="7244862" y="2564012"/>
            <a:chExt cx="1005315" cy="299674"/>
          </a:xfrm>
        </p:grpSpPr>
        <p:cxnSp>
          <p:nvCxnSpPr>
            <p:cNvPr id="40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7"/>
          <p:cNvGrpSpPr>
            <a:grpSpLocks/>
          </p:cNvGrpSpPr>
          <p:nvPr/>
        </p:nvGrpSpPr>
        <p:grpSpPr bwMode="auto">
          <a:xfrm rot="20245596" flipH="1" flipV="1">
            <a:off x="4869204" y="4060260"/>
            <a:ext cx="923327" cy="275686"/>
            <a:chOff x="7244862" y="2564012"/>
            <a:chExt cx="1005315" cy="299674"/>
          </a:xfrm>
        </p:grpSpPr>
        <p:cxnSp>
          <p:nvCxnSpPr>
            <p:cNvPr id="46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4"/>
          <p:cNvGrpSpPr>
            <a:grpSpLocks/>
          </p:cNvGrpSpPr>
          <p:nvPr/>
        </p:nvGrpSpPr>
        <p:grpSpPr bwMode="auto">
          <a:xfrm rot="1354404" flipV="1">
            <a:off x="6435797" y="4060260"/>
            <a:ext cx="923327" cy="275686"/>
            <a:chOff x="7244862" y="2564012"/>
            <a:chExt cx="1005315" cy="299674"/>
          </a:xfrm>
        </p:grpSpPr>
        <p:cxnSp>
          <p:nvCxnSpPr>
            <p:cNvPr id="43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7165124" y="2282164"/>
            <a:ext cx="923327" cy="275685"/>
            <a:chOff x="7244862" y="2564012"/>
            <a:chExt cx="1005315" cy="299674"/>
          </a:xfrm>
        </p:grpSpPr>
        <p:cxnSp>
          <p:nvCxnSpPr>
            <p:cNvPr id="37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2E9327-0CAB-6D3E-757B-4477BAF44BDB}"/>
              </a:ext>
            </a:extLst>
          </p:cNvPr>
          <p:cNvGrpSpPr/>
          <p:nvPr/>
        </p:nvGrpSpPr>
        <p:grpSpPr>
          <a:xfrm>
            <a:off x="8206400" y="193284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79D8915-8BCF-933F-3BC0-43B349E1B7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51E3FC2-B7BA-54B1-FC37-8502D07E7B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15C8A1C-FA3F-0A27-FA13-D80F6240B413}"/>
              </a:ext>
            </a:extLst>
          </p:cNvPr>
          <p:cNvGrpSpPr/>
          <p:nvPr/>
        </p:nvGrpSpPr>
        <p:grpSpPr>
          <a:xfrm>
            <a:off x="1037918" y="1932843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00A3B4C-E302-CEC6-3E50-534A11D139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7582B1-8C25-C6BA-7473-0151D4D7E1E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9949E9-FCF7-89B7-959B-0B1335D29BDE}"/>
              </a:ext>
            </a:extLst>
          </p:cNvPr>
          <p:cNvGrpSpPr/>
          <p:nvPr/>
        </p:nvGrpSpPr>
        <p:grpSpPr>
          <a:xfrm>
            <a:off x="7371396" y="4106541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4ABE629-676A-40CE-9471-896274CBC6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4541F10-805C-4873-136C-4D200D621C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A340180-D76C-8398-B1A7-CD708E855E36}"/>
              </a:ext>
            </a:extLst>
          </p:cNvPr>
          <p:cNvGrpSpPr/>
          <p:nvPr/>
        </p:nvGrpSpPr>
        <p:grpSpPr>
          <a:xfrm>
            <a:off x="1902695" y="4106541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92B12F-40FA-452C-31AB-3D05736591C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8EB5FCC-6BDB-C55A-ADEC-4000EB2D8BA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369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836939" y="725265"/>
            <a:ext cx="515718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440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0">
                        <a:srgbClr val="4879FA"/>
                      </a:gs>
                      <a:gs pos="76000">
                        <a:srgbClr val="4879FA">
                          <a:alpha val="0"/>
                        </a:srgbClr>
                      </a:gs>
                    </a:gsLst>
                    <a:lin ang="5400000" scaled="1"/>
                  </a:gradFill>
                </a:ln>
                <a:sym typeface="+mn-lt"/>
              </a:rPr>
              <a:t>04</a:t>
            </a:r>
            <a:endParaRPr lang="zh-CN" altLang="en-US" sz="28700" dirty="0">
              <a:ln w="25400">
                <a:gradFill>
                  <a:gsLst>
                    <a:gs pos="0">
                      <a:srgbClr val="4879FA"/>
                    </a:gs>
                    <a:gs pos="76000">
                      <a:srgbClr val="4879FA">
                        <a:alpha val="0"/>
                      </a:srgbClr>
                    </a:gs>
                  </a:gsLst>
                  <a:lin ang="5400000" scaled="1"/>
                </a:gradFill>
              </a:ln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2718063" y="2480051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9600" b="1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3200" dirty="0"/>
              <a:t>PART</a:t>
            </a:r>
            <a:endParaRPr lang="zh-CN" altLang="en-US" sz="32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1D563F4-7665-98B6-836D-9E18C91B1D53}"/>
              </a:ext>
            </a:extLst>
          </p:cNvPr>
          <p:cNvSpPr/>
          <p:nvPr/>
        </p:nvSpPr>
        <p:spPr>
          <a:xfrm>
            <a:off x="6028909" y="2047042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48A529-F506-6D40-E79F-EEED49C90973}"/>
              </a:ext>
            </a:extLst>
          </p:cNvPr>
          <p:cNvSpPr/>
          <p:nvPr/>
        </p:nvSpPr>
        <p:spPr>
          <a:xfrm>
            <a:off x="6095584" y="1933315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287145-F464-A355-953B-8CFE9E10F2D5}"/>
              </a:ext>
            </a:extLst>
          </p:cNvPr>
          <p:cNvSpPr txBox="1"/>
          <p:nvPr/>
        </p:nvSpPr>
        <p:spPr>
          <a:xfrm>
            <a:off x="7169349" y="1992594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52C64-6DFF-96A2-3C30-1804850214BD}"/>
              </a:ext>
            </a:extLst>
          </p:cNvPr>
          <p:cNvSpPr txBox="1"/>
          <p:nvPr/>
        </p:nvSpPr>
        <p:spPr>
          <a:xfrm>
            <a:off x="5972630" y="2740640"/>
            <a:ext cx="523747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0165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3" cy="745055"/>
            <a:chOff x="4687429" y="957171"/>
            <a:chExt cx="718434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0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1221091" y="1674010"/>
            <a:ext cx="2093196" cy="3319878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図プレースホルダー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4020" y="2294814"/>
            <a:ext cx="427338" cy="427338"/>
          </a:xfrm>
          <a:prstGeom prst="rect">
            <a:avLst/>
          </a:prstGeom>
        </p:spPr>
      </p:pic>
      <p:sp>
        <p:nvSpPr>
          <p:cNvPr id="6" name="矩形 3"/>
          <p:cNvSpPr/>
          <p:nvPr/>
        </p:nvSpPr>
        <p:spPr>
          <a:xfrm>
            <a:off x="3789867" y="1674010"/>
            <a:ext cx="2093196" cy="3319878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図プレースホルダー 23" descr="D:\51PPT模板网\51pptmoban.com\图片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2796" y="2294814"/>
            <a:ext cx="427338" cy="427338"/>
          </a:xfrm>
          <a:prstGeom prst="rect">
            <a:avLst/>
          </a:prstGeom>
        </p:spPr>
      </p:pic>
      <p:sp>
        <p:nvSpPr>
          <p:cNvPr id="5" name="矩形 3"/>
          <p:cNvSpPr/>
          <p:nvPr/>
        </p:nvSpPr>
        <p:spPr>
          <a:xfrm>
            <a:off x="6358643" y="1674010"/>
            <a:ext cx="2093196" cy="3319878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図プレースホルダー 32" descr="D:\51PPT模板网\51pptmoban.com\图片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5185" y="2294814"/>
            <a:ext cx="480112" cy="480112"/>
          </a:xfrm>
          <a:prstGeom prst="rect">
            <a:avLst/>
          </a:prstGeom>
        </p:spPr>
      </p:pic>
      <p:sp>
        <p:nvSpPr>
          <p:cNvPr id="7" name="矩形 3"/>
          <p:cNvSpPr/>
          <p:nvPr/>
        </p:nvSpPr>
        <p:spPr>
          <a:xfrm>
            <a:off x="8927419" y="1674010"/>
            <a:ext cx="2093196" cy="3319878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図プレースホルダー 3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35917" y="2294814"/>
            <a:ext cx="476201" cy="4762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BB730D3-C4E8-E83A-8863-AABE73B498D1}"/>
              </a:ext>
            </a:extLst>
          </p:cNvPr>
          <p:cNvGrpSpPr/>
          <p:nvPr/>
        </p:nvGrpSpPr>
        <p:grpSpPr>
          <a:xfrm>
            <a:off x="1478300" y="3090278"/>
            <a:ext cx="1578778" cy="1278187"/>
            <a:chOff x="977421" y="1906534"/>
            <a:chExt cx="1578778" cy="127818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FF3D81B-58BE-836B-909E-A074C141AA43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47200FE-B79B-721A-C7D6-67F4BB6BD843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3D5F848-C715-60E5-F9B3-4172F2E09CF3}"/>
              </a:ext>
            </a:extLst>
          </p:cNvPr>
          <p:cNvGrpSpPr/>
          <p:nvPr/>
        </p:nvGrpSpPr>
        <p:grpSpPr>
          <a:xfrm>
            <a:off x="4047076" y="3090278"/>
            <a:ext cx="1578778" cy="1278187"/>
            <a:chOff x="977421" y="1906534"/>
            <a:chExt cx="1578778" cy="12781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5EC93FC-3F2E-3C17-B780-258C9FFCDEE4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CE77B9-F2AB-3B74-11D1-6EEA4BB785BB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9B7EE6A-7D83-27DA-B6C2-28AA238CA77A}"/>
              </a:ext>
            </a:extLst>
          </p:cNvPr>
          <p:cNvGrpSpPr/>
          <p:nvPr/>
        </p:nvGrpSpPr>
        <p:grpSpPr>
          <a:xfrm>
            <a:off x="6615852" y="3090278"/>
            <a:ext cx="1578778" cy="1278187"/>
            <a:chOff x="977421" y="1906534"/>
            <a:chExt cx="1578778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BA7FEC5-4E8D-113C-C0AA-12D32D0736C8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2FE1F12-196C-611C-97A7-6258AF6529D9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3E1FC01-888C-3B42-05E1-4A2B26D6B3A1}"/>
              </a:ext>
            </a:extLst>
          </p:cNvPr>
          <p:cNvGrpSpPr/>
          <p:nvPr/>
        </p:nvGrpSpPr>
        <p:grpSpPr>
          <a:xfrm>
            <a:off x="9184628" y="3090278"/>
            <a:ext cx="1578778" cy="1278187"/>
            <a:chOff x="977421" y="1906534"/>
            <a:chExt cx="1578778" cy="12781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B62EC9D-6E29-C40E-1E8E-A18172D815F0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32C405A-6A59-FE76-2216-1903CEE9BA14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56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1D563F4-7665-98B6-836D-9E18C91B1D53}"/>
              </a:ext>
            </a:extLst>
          </p:cNvPr>
          <p:cNvSpPr/>
          <p:nvPr/>
        </p:nvSpPr>
        <p:spPr>
          <a:xfrm>
            <a:off x="1542143" y="2241548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48A529-F506-6D40-E79F-EEED49C90973}"/>
              </a:ext>
            </a:extLst>
          </p:cNvPr>
          <p:cNvSpPr/>
          <p:nvPr/>
        </p:nvSpPr>
        <p:spPr>
          <a:xfrm>
            <a:off x="1608818" y="2127821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95" name="组合 594">
            <a:extLst>
              <a:ext uri="{FF2B5EF4-FFF2-40B4-BE49-F238E27FC236}">
                <a16:creationId xmlns:a16="http://schemas.microsoft.com/office/drawing/2014/main" id="{738DE49D-0CB2-430A-80E5-37FDCAE386DB}"/>
              </a:ext>
            </a:extLst>
          </p:cNvPr>
          <p:cNvGrpSpPr/>
          <p:nvPr/>
        </p:nvGrpSpPr>
        <p:grpSpPr>
          <a:xfrm>
            <a:off x="1979244" y="1952832"/>
            <a:ext cx="770589" cy="749807"/>
            <a:chOff x="4738872" y="957171"/>
            <a:chExt cx="631309" cy="614284"/>
          </a:xfrm>
        </p:grpSpPr>
        <p:sp>
          <p:nvSpPr>
            <p:cNvPr id="623" name="椭圆 622">
              <a:extLst>
                <a:ext uri="{FF2B5EF4-FFF2-40B4-BE49-F238E27FC236}">
                  <a16:creationId xmlns:a16="http://schemas.microsoft.com/office/drawing/2014/main" id="{5F5C1B74-833F-B344-5E95-BE45407BCD22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24" name="文本框 623">
              <a:extLst>
                <a:ext uri="{FF2B5EF4-FFF2-40B4-BE49-F238E27FC236}">
                  <a16:creationId xmlns:a16="http://schemas.microsoft.com/office/drawing/2014/main" id="{8E1F1D7C-4E9F-3FCC-0314-2276ABC8FF34}"/>
                </a:ext>
              </a:extLst>
            </p:cNvPr>
            <p:cNvSpPr txBox="1"/>
            <p:nvPr/>
          </p:nvSpPr>
          <p:spPr>
            <a:xfrm>
              <a:off x="4759248" y="999557"/>
              <a:ext cx="610933" cy="529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4647110" y="1194575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>
                    <a:gsLst>
                      <a:gs pos="0">
                        <a:srgbClr val="172C51">
                          <a:alpha val="58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600" dirty="0">
              <a:ln w="12700">
                <a:gradFill>
                  <a:gsLst>
                    <a:gs pos="0">
                      <a:srgbClr val="172C51">
                        <a:alpha val="58000"/>
                      </a:srgbClr>
                    </a:gs>
                    <a:gs pos="83000">
                      <a:srgbClr val="172C5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5233808" y="37861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B287145-F464-A355-953B-8CFE9E10F2D5}"/>
              </a:ext>
            </a:extLst>
          </p:cNvPr>
          <p:cNvSpPr txBox="1"/>
          <p:nvPr/>
        </p:nvSpPr>
        <p:spPr>
          <a:xfrm>
            <a:off x="3166153" y="2187100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0FD2BDB-75E6-3B05-A33D-2B05F85FD44B}"/>
              </a:ext>
            </a:extLst>
          </p:cNvPr>
          <p:cNvSpPr/>
          <p:nvPr/>
        </p:nvSpPr>
        <p:spPr>
          <a:xfrm>
            <a:off x="6563706" y="2241548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8FDB969-ACD5-7660-4D8B-A2A926B14008}"/>
              </a:ext>
            </a:extLst>
          </p:cNvPr>
          <p:cNvSpPr/>
          <p:nvPr/>
        </p:nvSpPr>
        <p:spPr>
          <a:xfrm>
            <a:off x="6630381" y="2127821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AABE50-C76D-C118-CC83-A4A4BBF2069A}"/>
              </a:ext>
            </a:extLst>
          </p:cNvPr>
          <p:cNvGrpSpPr/>
          <p:nvPr/>
        </p:nvGrpSpPr>
        <p:grpSpPr>
          <a:xfrm>
            <a:off x="7000815" y="1952832"/>
            <a:ext cx="756072" cy="749807"/>
            <a:chOff x="4738872" y="957171"/>
            <a:chExt cx="619415" cy="61428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175397B-0FB3-62A7-6A42-2D1213036261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4DF7789-21CA-3495-0F72-E47FA360B917}"/>
                </a:ext>
              </a:extLst>
            </p:cNvPr>
            <p:cNvSpPr txBox="1"/>
            <p:nvPr/>
          </p:nvSpPr>
          <p:spPr>
            <a:xfrm>
              <a:off x="4747355" y="999557"/>
              <a:ext cx="610932" cy="529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93E0746-440C-6C8E-3E71-14BE107FBC22}"/>
              </a:ext>
            </a:extLst>
          </p:cNvPr>
          <p:cNvSpPr txBox="1"/>
          <p:nvPr/>
        </p:nvSpPr>
        <p:spPr>
          <a:xfrm>
            <a:off x="8187716" y="2187100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3D83CF8-7BEB-8B4B-7D23-379EB3745FFB}"/>
              </a:ext>
            </a:extLst>
          </p:cNvPr>
          <p:cNvSpPr/>
          <p:nvPr/>
        </p:nvSpPr>
        <p:spPr>
          <a:xfrm>
            <a:off x="1542143" y="3637069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78B6306A-343E-9732-6122-F2E090B84581}"/>
              </a:ext>
            </a:extLst>
          </p:cNvPr>
          <p:cNvSpPr/>
          <p:nvPr/>
        </p:nvSpPr>
        <p:spPr>
          <a:xfrm>
            <a:off x="1608818" y="3523342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951434-CC7A-D6A7-5E38-C814637F0DAC}"/>
              </a:ext>
            </a:extLst>
          </p:cNvPr>
          <p:cNvGrpSpPr/>
          <p:nvPr/>
        </p:nvGrpSpPr>
        <p:grpSpPr>
          <a:xfrm>
            <a:off x="1979249" y="3348353"/>
            <a:ext cx="756074" cy="749807"/>
            <a:chOff x="4738872" y="957171"/>
            <a:chExt cx="619417" cy="61428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1E0D1B7-9025-9899-8D61-1D6C13429EB0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61CE1EE-B86F-3958-6D92-87560E9D2BC7}"/>
                </a:ext>
              </a:extLst>
            </p:cNvPr>
            <p:cNvSpPr txBox="1"/>
            <p:nvPr/>
          </p:nvSpPr>
          <p:spPr>
            <a:xfrm>
              <a:off x="4747357" y="999557"/>
              <a:ext cx="610932" cy="529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55C8123-5B68-582B-0BB7-B2011E617AB6}"/>
              </a:ext>
            </a:extLst>
          </p:cNvPr>
          <p:cNvSpPr txBox="1"/>
          <p:nvPr/>
        </p:nvSpPr>
        <p:spPr>
          <a:xfrm>
            <a:off x="3166153" y="3582621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53EA86A-4FE3-885D-8FBB-11753263C2C7}"/>
              </a:ext>
            </a:extLst>
          </p:cNvPr>
          <p:cNvSpPr/>
          <p:nvPr/>
        </p:nvSpPr>
        <p:spPr>
          <a:xfrm>
            <a:off x="6563706" y="3637069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55FF218-5B43-8D68-DA02-3296A572B3EB}"/>
              </a:ext>
            </a:extLst>
          </p:cNvPr>
          <p:cNvSpPr/>
          <p:nvPr/>
        </p:nvSpPr>
        <p:spPr>
          <a:xfrm>
            <a:off x="6630381" y="3523342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39FB511-E670-CC6E-998E-81DC2C90A929}"/>
              </a:ext>
            </a:extLst>
          </p:cNvPr>
          <p:cNvGrpSpPr/>
          <p:nvPr/>
        </p:nvGrpSpPr>
        <p:grpSpPr>
          <a:xfrm>
            <a:off x="7000812" y="3348353"/>
            <a:ext cx="756074" cy="749807"/>
            <a:chOff x="4738872" y="957171"/>
            <a:chExt cx="619417" cy="61428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DAB5A5C-5B6D-BFCF-F640-67700C536DF4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7AA03A0-517A-C9D3-411B-351941722C82}"/>
                </a:ext>
              </a:extLst>
            </p:cNvPr>
            <p:cNvSpPr txBox="1"/>
            <p:nvPr/>
          </p:nvSpPr>
          <p:spPr>
            <a:xfrm>
              <a:off x="4747357" y="999557"/>
              <a:ext cx="610932" cy="529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60E83337-76B2-E529-E1B6-084C013A6242}"/>
              </a:ext>
            </a:extLst>
          </p:cNvPr>
          <p:cNvSpPr txBox="1"/>
          <p:nvPr/>
        </p:nvSpPr>
        <p:spPr>
          <a:xfrm>
            <a:off x="8187716" y="3582621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943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3" cy="745055"/>
            <a:chOff x="4687429" y="957171"/>
            <a:chExt cx="718434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0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690747" y="1419616"/>
            <a:ext cx="4859260" cy="5438197"/>
            <a:chOff x="1938" y="618"/>
            <a:chExt cx="3307" cy="3701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1938" y="618"/>
              <a:ext cx="3307" cy="3701"/>
            </a:xfrm>
            <a:custGeom>
              <a:avLst/>
              <a:gdLst>
                <a:gd name="T0" fmla="*/ 858 w 2258"/>
                <a:gd name="T1" fmla="*/ 2497 h 2527"/>
                <a:gd name="T2" fmla="*/ 617 w 2258"/>
                <a:gd name="T3" fmla="*/ 2146 h 2527"/>
                <a:gd name="T4" fmla="*/ 278 w 2258"/>
                <a:gd name="T5" fmla="*/ 2136 h 2527"/>
                <a:gd name="T6" fmla="*/ 238 w 2258"/>
                <a:gd name="T7" fmla="*/ 1947 h 2527"/>
                <a:gd name="T8" fmla="*/ 174 w 2258"/>
                <a:gd name="T9" fmla="*/ 1873 h 2527"/>
                <a:gd name="T10" fmla="*/ 215 w 2258"/>
                <a:gd name="T11" fmla="*/ 1822 h 2527"/>
                <a:gd name="T12" fmla="*/ 145 w 2258"/>
                <a:gd name="T13" fmla="*/ 1775 h 2527"/>
                <a:gd name="T14" fmla="*/ 102 w 2258"/>
                <a:gd name="T15" fmla="*/ 1697 h 2527"/>
                <a:gd name="T16" fmla="*/ 54 w 2258"/>
                <a:gd name="T17" fmla="*/ 1566 h 2527"/>
                <a:gd name="T18" fmla="*/ 228 w 2258"/>
                <a:gd name="T19" fmla="*/ 1192 h 2527"/>
                <a:gd name="T20" fmla="*/ 528 w 2258"/>
                <a:gd name="T21" fmla="*/ 294 h 2527"/>
                <a:gd name="T22" fmla="*/ 2096 w 2258"/>
                <a:gd name="T23" fmla="*/ 761 h 2527"/>
                <a:gd name="T24" fmla="*/ 1746 w 2258"/>
                <a:gd name="T25" fmla="*/ 1852 h 2527"/>
                <a:gd name="T26" fmla="*/ 1761 w 2258"/>
                <a:gd name="T27" fmla="*/ 2527 h 2527"/>
                <a:gd name="T28" fmla="*/ 858 w 2258"/>
                <a:gd name="T29" fmla="*/ 2527 h 2527"/>
                <a:gd name="T30" fmla="*/ 858 w 2258"/>
                <a:gd name="T31" fmla="*/ 2497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8" h="2527">
                  <a:moveTo>
                    <a:pt x="858" y="2497"/>
                  </a:moveTo>
                  <a:cubicBezTo>
                    <a:pt x="858" y="2497"/>
                    <a:pt x="871" y="2136"/>
                    <a:pt x="617" y="2146"/>
                  </a:cubicBezTo>
                  <a:cubicBezTo>
                    <a:pt x="363" y="2157"/>
                    <a:pt x="339" y="2231"/>
                    <a:pt x="278" y="2136"/>
                  </a:cubicBezTo>
                  <a:cubicBezTo>
                    <a:pt x="217" y="2041"/>
                    <a:pt x="279" y="1988"/>
                    <a:pt x="238" y="1947"/>
                  </a:cubicBezTo>
                  <a:cubicBezTo>
                    <a:pt x="238" y="1947"/>
                    <a:pt x="175" y="1915"/>
                    <a:pt x="174" y="1873"/>
                  </a:cubicBezTo>
                  <a:cubicBezTo>
                    <a:pt x="173" y="1832"/>
                    <a:pt x="215" y="1822"/>
                    <a:pt x="215" y="1822"/>
                  </a:cubicBezTo>
                  <a:cubicBezTo>
                    <a:pt x="215" y="1822"/>
                    <a:pt x="147" y="1820"/>
                    <a:pt x="145" y="1775"/>
                  </a:cubicBezTo>
                  <a:cubicBezTo>
                    <a:pt x="142" y="1730"/>
                    <a:pt x="173" y="1727"/>
                    <a:pt x="102" y="1697"/>
                  </a:cubicBezTo>
                  <a:cubicBezTo>
                    <a:pt x="31" y="1668"/>
                    <a:pt x="10" y="1641"/>
                    <a:pt x="54" y="1566"/>
                  </a:cubicBezTo>
                  <a:cubicBezTo>
                    <a:pt x="98" y="1492"/>
                    <a:pt x="245" y="1282"/>
                    <a:pt x="228" y="1192"/>
                  </a:cubicBezTo>
                  <a:cubicBezTo>
                    <a:pt x="212" y="1103"/>
                    <a:pt x="0" y="588"/>
                    <a:pt x="528" y="294"/>
                  </a:cubicBezTo>
                  <a:cubicBezTo>
                    <a:pt x="1056" y="0"/>
                    <a:pt x="1934" y="127"/>
                    <a:pt x="2096" y="761"/>
                  </a:cubicBezTo>
                  <a:cubicBezTo>
                    <a:pt x="2258" y="1395"/>
                    <a:pt x="1746" y="1852"/>
                    <a:pt x="1746" y="1852"/>
                  </a:cubicBezTo>
                  <a:cubicBezTo>
                    <a:pt x="1746" y="1852"/>
                    <a:pt x="1533" y="2253"/>
                    <a:pt x="1761" y="2527"/>
                  </a:cubicBezTo>
                  <a:cubicBezTo>
                    <a:pt x="858" y="2527"/>
                    <a:pt x="858" y="2527"/>
                    <a:pt x="858" y="2527"/>
                  </a:cubicBezTo>
                  <a:lnTo>
                    <a:pt x="858" y="2497"/>
                  </a:ln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3162" y="1183"/>
              <a:ext cx="923" cy="668"/>
            </a:xfrm>
            <a:custGeom>
              <a:avLst/>
              <a:gdLst>
                <a:gd name="T0" fmla="*/ 241 w 630"/>
                <a:gd name="T1" fmla="*/ 389 h 456"/>
                <a:gd name="T2" fmla="*/ 410 w 630"/>
                <a:gd name="T3" fmla="*/ 423 h 456"/>
                <a:gd name="T4" fmla="*/ 517 w 630"/>
                <a:gd name="T5" fmla="*/ 385 h 456"/>
                <a:gd name="T6" fmla="*/ 626 w 630"/>
                <a:gd name="T7" fmla="*/ 183 h 456"/>
                <a:gd name="T8" fmla="*/ 473 w 630"/>
                <a:gd name="T9" fmla="*/ 19 h 456"/>
                <a:gd name="T10" fmla="*/ 305 w 630"/>
                <a:gd name="T11" fmla="*/ 100 h 456"/>
                <a:gd name="T12" fmla="*/ 286 w 630"/>
                <a:gd name="T13" fmla="*/ 112 h 456"/>
                <a:gd name="T14" fmla="*/ 265 w 630"/>
                <a:gd name="T15" fmla="*/ 102 h 456"/>
                <a:gd name="T16" fmla="*/ 115 w 630"/>
                <a:gd name="T17" fmla="*/ 81 h 456"/>
                <a:gd name="T18" fmla="*/ 0 w 630"/>
                <a:gd name="T19" fmla="*/ 198 h 456"/>
                <a:gd name="T20" fmla="*/ 15 w 630"/>
                <a:gd name="T21" fmla="*/ 207 h 456"/>
                <a:gd name="T22" fmla="*/ 144 w 630"/>
                <a:gd name="T23" fmla="*/ 456 h 456"/>
                <a:gd name="T24" fmla="*/ 241 w 630"/>
                <a:gd name="T25" fmla="*/ 38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0" h="456">
                  <a:moveTo>
                    <a:pt x="241" y="389"/>
                  </a:moveTo>
                  <a:cubicBezTo>
                    <a:pt x="322" y="373"/>
                    <a:pt x="383" y="405"/>
                    <a:pt x="410" y="423"/>
                  </a:cubicBezTo>
                  <a:cubicBezTo>
                    <a:pt x="430" y="411"/>
                    <a:pt x="469" y="392"/>
                    <a:pt x="517" y="385"/>
                  </a:cubicBezTo>
                  <a:cubicBezTo>
                    <a:pt x="518" y="327"/>
                    <a:pt x="543" y="229"/>
                    <a:pt x="626" y="183"/>
                  </a:cubicBezTo>
                  <a:cubicBezTo>
                    <a:pt x="630" y="140"/>
                    <a:pt x="596" y="39"/>
                    <a:pt x="473" y="19"/>
                  </a:cubicBezTo>
                  <a:cubicBezTo>
                    <a:pt x="360" y="0"/>
                    <a:pt x="308" y="96"/>
                    <a:pt x="305" y="100"/>
                  </a:cubicBezTo>
                  <a:cubicBezTo>
                    <a:pt x="302" y="107"/>
                    <a:pt x="294" y="112"/>
                    <a:pt x="286" y="112"/>
                  </a:cubicBezTo>
                  <a:cubicBezTo>
                    <a:pt x="278" y="113"/>
                    <a:pt x="270" y="109"/>
                    <a:pt x="265" y="102"/>
                  </a:cubicBezTo>
                  <a:cubicBezTo>
                    <a:pt x="263" y="101"/>
                    <a:pt x="226" y="55"/>
                    <a:pt x="115" y="81"/>
                  </a:cubicBezTo>
                  <a:cubicBezTo>
                    <a:pt x="23" y="103"/>
                    <a:pt x="4" y="172"/>
                    <a:pt x="0" y="198"/>
                  </a:cubicBezTo>
                  <a:cubicBezTo>
                    <a:pt x="5" y="201"/>
                    <a:pt x="10" y="204"/>
                    <a:pt x="15" y="207"/>
                  </a:cubicBezTo>
                  <a:cubicBezTo>
                    <a:pt x="108" y="275"/>
                    <a:pt x="136" y="383"/>
                    <a:pt x="144" y="456"/>
                  </a:cubicBezTo>
                  <a:cubicBezTo>
                    <a:pt x="163" y="427"/>
                    <a:pt x="194" y="399"/>
                    <a:pt x="241" y="389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2414" y="799"/>
              <a:ext cx="2506" cy="2242"/>
            </a:xfrm>
            <a:custGeom>
              <a:avLst/>
              <a:gdLst>
                <a:gd name="T0" fmla="*/ 1586 w 1711"/>
                <a:gd name="T1" fmla="*/ 534 h 1531"/>
                <a:gd name="T2" fmla="*/ 1180 w 1711"/>
                <a:gd name="T3" fmla="*/ 215 h 1531"/>
                <a:gd name="T4" fmla="*/ 327 w 1711"/>
                <a:gd name="T5" fmla="*/ 310 h 1531"/>
                <a:gd name="T6" fmla="*/ 446 w 1711"/>
                <a:gd name="T7" fmla="*/ 934 h 1531"/>
                <a:gd name="T8" fmla="*/ 498 w 1711"/>
                <a:gd name="T9" fmla="*/ 508 h 1531"/>
                <a:gd name="T10" fmla="*/ 264 w 1711"/>
                <a:gd name="T11" fmla="*/ 643 h 1531"/>
                <a:gd name="T12" fmla="*/ 415 w 1711"/>
                <a:gd name="T13" fmla="*/ 697 h 1531"/>
                <a:gd name="T14" fmla="*/ 434 w 1711"/>
                <a:gd name="T15" fmla="*/ 742 h 1531"/>
                <a:gd name="T16" fmla="*/ 219 w 1711"/>
                <a:gd name="T17" fmla="*/ 661 h 1531"/>
                <a:gd name="T18" fmla="*/ 466 w 1711"/>
                <a:gd name="T19" fmla="*/ 438 h 1531"/>
                <a:gd name="T20" fmla="*/ 790 w 1711"/>
                <a:gd name="T21" fmla="*/ 314 h 1531"/>
                <a:gd name="T22" fmla="*/ 1145 w 1711"/>
                <a:gd name="T23" fmla="*/ 324 h 1531"/>
                <a:gd name="T24" fmla="*/ 1449 w 1711"/>
                <a:gd name="T25" fmla="*/ 497 h 1531"/>
                <a:gd name="T26" fmla="*/ 1556 w 1711"/>
                <a:gd name="T27" fmla="*/ 883 h 1531"/>
                <a:gd name="T28" fmla="*/ 1272 w 1711"/>
                <a:gd name="T29" fmla="*/ 975 h 1531"/>
                <a:gd name="T30" fmla="*/ 807 w 1711"/>
                <a:gd name="T31" fmla="*/ 1048 h 1531"/>
                <a:gd name="T32" fmla="*/ 717 w 1711"/>
                <a:gd name="T33" fmla="*/ 975 h 1531"/>
                <a:gd name="T34" fmla="*/ 760 w 1711"/>
                <a:gd name="T35" fmla="*/ 954 h 1531"/>
                <a:gd name="T36" fmla="*/ 942 w 1711"/>
                <a:gd name="T37" fmla="*/ 931 h 1531"/>
                <a:gd name="T38" fmla="*/ 1454 w 1711"/>
                <a:gd name="T39" fmla="*/ 954 h 1531"/>
                <a:gd name="T40" fmla="*/ 1460 w 1711"/>
                <a:gd name="T41" fmla="*/ 728 h 1531"/>
                <a:gd name="T42" fmla="*/ 1415 w 1711"/>
                <a:gd name="T43" fmla="*/ 530 h 1531"/>
                <a:gd name="T44" fmla="*/ 1076 w 1711"/>
                <a:gd name="T45" fmla="*/ 645 h 1531"/>
                <a:gd name="T46" fmla="*/ 1264 w 1711"/>
                <a:gd name="T47" fmla="*/ 786 h 1531"/>
                <a:gd name="T48" fmla="*/ 934 w 1711"/>
                <a:gd name="T49" fmla="*/ 733 h 1531"/>
                <a:gd name="T50" fmla="*/ 762 w 1711"/>
                <a:gd name="T51" fmla="*/ 698 h 1531"/>
                <a:gd name="T52" fmla="*/ 649 w 1711"/>
                <a:gd name="T53" fmla="*/ 832 h 1531"/>
                <a:gd name="T54" fmla="*/ 467 w 1711"/>
                <a:gd name="T55" fmla="*/ 1053 h 1531"/>
                <a:gd name="T56" fmla="*/ 817 w 1711"/>
                <a:gd name="T57" fmla="*/ 1279 h 1531"/>
                <a:gd name="T58" fmla="*/ 1161 w 1711"/>
                <a:gd name="T59" fmla="*/ 1149 h 1531"/>
                <a:gd name="T60" fmla="*/ 1107 w 1711"/>
                <a:gd name="T61" fmla="*/ 1080 h 1531"/>
                <a:gd name="T62" fmla="*/ 1206 w 1711"/>
                <a:gd name="T63" fmla="*/ 1133 h 1531"/>
                <a:gd name="T64" fmla="*/ 1176 w 1711"/>
                <a:gd name="T65" fmla="*/ 1278 h 1531"/>
                <a:gd name="T66" fmla="*/ 837 w 1711"/>
                <a:gd name="T67" fmla="*/ 1336 h 1531"/>
                <a:gd name="T68" fmla="*/ 1340 w 1711"/>
                <a:gd name="T69" fmla="*/ 1413 h 1531"/>
                <a:gd name="T70" fmla="*/ 1704 w 1711"/>
                <a:gd name="T71" fmla="*/ 807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11" h="1531">
                  <a:moveTo>
                    <a:pt x="1704" y="807"/>
                  </a:moveTo>
                  <a:cubicBezTo>
                    <a:pt x="1698" y="609"/>
                    <a:pt x="1586" y="534"/>
                    <a:pt x="1586" y="534"/>
                  </a:cubicBezTo>
                  <a:cubicBezTo>
                    <a:pt x="1586" y="534"/>
                    <a:pt x="1573" y="438"/>
                    <a:pt x="1486" y="337"/>
                  </a:cubicBezTo>
                  <a:cubicBezTo>
                    <a:pt x="1352" y="189"/>
                    <a:pt x="1180" y="215"/>
                    <a:pt x="1180" y="215"/>
                  </a:cubicBezTo>
                  <a:cubicBezTo>
                    <a:pt x="959" y="0"/>
                    <a:pt x="732" y="166"/>
                    <a:pt x="732" y="166"/>
                  </a:cubicBezTo>
                  <a:cubicBezTo>
                    <a:pt x="417" y="63"/>
                    <a:pt x="327" y="310"/>
                    <a:pt x="327" y="310"/>
                  </a:cubicBezTo>
                  <a:cubicBezTo>
                    <a:pt x="147" y="329"/>
                    <a:pt x="0" y="541"/>
                    <a:pt x="132" y="767"/>
                  </a:cubicBezTo>
                  <a:cubicBezTo>
                    <a:pt x="233" y="941"/>
                    <a:pt x="382" y="943"/>
                    <a:pt x="446" y="934"/>
                  </a:cubicBezTo>
                  <a:cubicBezTo>
                    <a:pt x="466" y="880"/>
                    <a:pt x="511" y="819"/>
                    <a:pt x="608" y="792"/>
                  </a:cubicBezTo>
                  <a:cubicBezTo>
                    <a:pt x="609" y="782"/>
                    <a:pt x="621" y="597"/>
                    <a:pt x="498" y="508"/>
                  </a:cubicBezTo>
                  <a:cubicBezTo>
                    <a:pt x="424" y="455"/>
                    <a:pt x="342" y="468"/>
                    <a:pt x="297" y="503"/>
                  </a:cubicBezTo>
                  <a:cubicBezTo>
                    <a:pt x="254" y="536"/>
                    <a:pt x="242" y="587"/>
                    <a:pt x="264" y="643"/>
                  </a:cubicBezTo>
                  <a:cubicBezTo>
                    <a:pt x="275" y="672"/>
                    <a:pt x="292" y="691"/>
                    <a:pt x="316" y="700"/>
                  </a:cubicBezTo>
                  <a:cubicBezTo>
                    <a:pt x="361" y="719"/>
                    <a:pt x="415" y="697"/>
                    <a:pt x="415" y="697"/>
                  </a:cubicBezTo>
                  <a:cubicBezTo>
                    <a:pt x="427" y="692"/>
                    <a:pt x="441" y="698"/>
                    <a:pt x="447" y="710"/>
                  </a:cubicBezTo>
                  <a:cubicBezTo>
                    <a:pt x="452" y="722"/>
                    <a:pt x="446" y="736"/>
                    <a:pt x="434" y="742"/>
                  </a:cubicBezTo>
                  <a:cubicBezTo>
                    <a:pt x="431" y="743"/>
                    <a:pt x="361" y="772"/>
                    <a:pt x="297" y="745"/>
                  </a:cubicBezTo>
                  <a:cubicBezTo>
                    <a:pt x="262" y="730"/>
                    <a:pt x="235" y="702"/>
                    <a:pt x="219" y="661"/>
                  </a:cubicBezTo>
                  <a:cubicBezTo>
                    <a:pt x="189" y="585"/>
                    <a:pt x="208" y="511"/>
                    <a:pt x="268" y="465"/>
                  </a:cubicBezTo>
                  <a:cubicBezTo>
                    <a:pt x="323" y="423"/>
                    <a:pt x="398" y="414"/>
                    <a:pt x="466" y="438"/>
                  </a:cubicBezTo>
                  <a:cubicBezTo>
                    <a:pt x="478" y="388"/>
                    <a:pt x="518" y="319"/>
                    <a:pt x="614" y="297"/>
                  </a:cubicBezTo>
                  <a:cubicBezTo>
                    <a:pt x="707" y="275"/>
                    <a:pt x="762" y="295"/>
                    <a:pt x="790" y="314"/>
                  </a:cubicBezTo>
                  <a:cubicBezTo>
                    <a:pt x="824" y="270"/>
                    <a:pt x="893" y="217"/>
                    <a:pt x="992" y="234"/>
                  </a:cubicBezTo>
                  <a:cubicBezTo>
                    <a:pt x="1074" y="247"/>
                    <a:pt x="1121" y="290"/>
                    <a:pt x="1145" y="324"/>
                  </a:cubicBezTo>
                  <a:cubicBezTo>
                    <a:pt x="1168" y="355"/>
                    <a:pt x="1182" y="392"/>
                    <a:pt x="1185" y="427"/>
                  </a:cubicBezTo>
                  <a:cubicBezTo>
                    <a:pt x="1278" y="403"/>
                    <a:pt x="1386" y="432"/>
                    <a:pt x="1449" y="497"/>
                  </a:cubicBezTo>
                  <a:cubicBezTo>
                    <a:pt x="1501" y="550"/>
                    <a:pt x="1519" y="621"/>
                    <a:pt x="1500" y="700"/>
                  </a:cubicBezTo>
                  <a:cubicBezTo>
                    <a:pt x="1524" y="723"/>
                    <a:pt x="1570" y="783"/>
                    <a:pt x="1556" y="883"/>
                  </a:cubicBezTo>
                  <a:cubicBezTo>
                    <a:pt x="1549" y="936"/>
                    <a:pt x="1520" y="976"/>
                    <a:pt x="1474" y="997"/>
                  </a:cubicBezTo>
                  <a:cubicBezTo>
                    <a:pt x="1416" y="1025"/>
                    <a:pt x="1336" y="1016"/>
                    <a:pt x="1272" y="975"/>
                  </a:cubicBezTo>
                  <a:cubicBezTo>
                    <a:pt x="1180" y="917"/>
                    <a:pt x="1038" y="914"/>
                    <a:pt x="972" y="968"/>
                  </a:cubicBezTo>
                  <a:cubicBezTo>
                    <a:pt x="922" y="1011"/>
                    <a:pt x="863" y="1052"/>
                    <a:pt x="807" y="1048"/>
                  </a:cubicBezTo>
                  <a:cubicBezTo>
                    <a:pt x="803" y="1047"/>
                    <a:pt x="799" y="1047"/>
                    <a:pt x="794" y="1046"/>
                  </a:cubicBezTo>
                  <a:cubicBezTo>
                    <a:pt x="762" y="1039"/>
                    <a:pt x="735" y="1015"/>
                    <a:pt x="717" y="975"/>
                  </a:cubicBezTo>
                  <a:cubicBezTo>
                    <a:pt x="711" y="963"/>
                    <a:pt x="716" y="949"/>
                    <a:pt x="728" y="943"/>
                  </a:cubicBezTo>
                  <a:cubicBezTo>
                    <a:pt x="740" y="937"/>
                    <a:pt x="754" y="942"/>
                    <a:pt x="760" y="954"/>
                  </a:cubicBezTo>
                  <a:cubicBezTo>
                    <a:pt x="772" y="980"/>
                    <a:pt x="787" y="995"/>
                    <a:pt x="805" y="999"/>
                  </a:cubicBezTo>
                  <a:cubicBezTo>
                    <a:pt x="844" y="1008"/>
                    <a:pt x="902" y="965"/>
                    <a:pt x="942" y="931"/>
                  </a:cubicBezTo>
                  <a:cubicBezTo>
                    <a:pt x="1024" y="863"/>
                    <a:pt x="1187" y="864"/>
                    <a:pt x="1297" y="934"/>
                  </a:cubicBezTo>
                  <a:cubicBezTo>
                    <a:pt x="1348" y="967"/>
                    <a:pt x="1410" y="974"/>
                    <a:pt x="1454" y="954"/>
                  </a:cubicBezTo>
                  <a:cubicBezTo>
                    <a:pt x="1485" y="940"/>
                    <a:pt x="1504" y="913"/>
                    <a:pt x="1509" y="876"/>
                  </a:cubicBezTo>
                  <a:cubicBezTo>
                    <a:pt x="1523" y="775"/>
                    <a:pt x="1460" y="728"/>
                    <a:pt x="1460" y="728"/>
                  </a:cubicBezTo>
                  <a:cubicBezTo>
                    <a:pt x="1451" y="722"/>
                    <a:pt x="1448" y="711"/>
                    <a:pt x="1450" y="702"/>
                  </a:cubicBezTo>
                  <a:cubicBezTo>
                    <a:pt x="1470" y="633"/>
                    <a:pt x="1458" y="574"/>
                    <a:pt x="1415" y="530"/>
                  </a:cubicBezTo>
                  <a:cubicBezTo>
                    <a:pt x="1363" y="477"/>
                    <a:pt x="1272" y="454"/>
                    <a:pt x="1195" y="474"/>
                  </a:cubicBezTo>
                  <a:cubicBezTo>
                    <a:pt x="1093" y="500"/>
                    <a:pt x="1078" y="609"/>
                    <a:pt x="1076" y="645"/>
                  </a:cubicBezTo>
                  <a:cubicBezTo>
                    <a:pt x="1136" y="648"/>
                    <a:pt x="1204" y="674"/>
                    <a:pt x="1267" y="752"/>
                  </a:cubicBezTo>
                  <a:cubicBezTo>
                    <a:pt x="1275" y="762"/>
                    <a:pt x="1274" y="777"/>
                    <a:pt x="1264" y="786"/>
                  </a:cubicBezTo>
                  <a:cubicBezTo>
                    <a:pt x="1253" y="794"/>
                    <a:pt x="1238" y="793"/>
                    <a:pt x="1230" y="782"/>
                  </a:cubicBezTo>
                  <a:cubicBezTo>
                    <a:pt x="1095" y="617"/>
                    <a:pt x="941" y="729"/>
                    <a:pt x="934" y="733"/>
                  </a:cubicBezTo>
                  <a:cubicBezTo>
                    <a:pt x="925" y="740"/>
                    <a:pt x="912" y="740"/>
                    <a:pt x="904" y="732"/>
                  </a:cubicBezTo>
                  <a:cubicBezTo>
                    <a:pt x="902" y="730"/>
                    <a:pt x="845" y="682"/>
                    <a:pt x="762" y="698"/>
                  </a:cubicBezTo>
                  <a:cubicBezTo>
                    <a:pt x="683" y="714"/>
                    <a:pt x="669" y="810"/>
                    <a:pt x="669" y="811"/>
                  </a:cubicBezTo>
                  <a:cubicBezTo>
                    <a:pt x="667" y="822"/>
                    <a:pt x="659" y="830"/>
                    <a:pt x="649" y="832"/>
                  </a:cubicBezTo>
                  <a:cubicBezTo>
                    <a:pt x="466" y="865"/>
                    <a:pt x="476" y="1026"/>
                    <a:pt x="476" y="1033"/>
                  </a:cubicBezTo>
                  <a:cubicBezTo>
                    <a:pt x="477" y="1041"/>
                    <a:pt x="473" y="1048"/>
                    <a:pt x="467" y="1053"/>
                  </a:cubicBezTo>
                  <a:cubicBezTo>
                    <a:pt x="495" y="1292"/>
                    <a:pt x="815" y="1271"/>
                    <a:pt x="815" y="1271"/>
                  </a:cubicBezTo>
                  <a:cubicBezTo>
                    <a:pt x="816" y="1274"/>
                    <a:pt x="816" y="1276"/>
                    <a:pt x="817" y="1279"/>
                  </a:cubicBezTo>
                  <a:cubicBezTo>
                    <a:pt x="826" y="1282"/>
                    <a:pt x="1041" y="1364"/>
                    <a:pt x="1138" y="1248"/>
                  </a:cubicBezTo>
                  <a:cubicBezTo>
                    <a:pt x="1162" y="1208"/>
                    <a:pt x="1170" y="1174"/>
                    <a:pt x="1161" y="1149"/>
                  </a:cubicBezTo>
                  <a:cubicBezTo>
                    <a:pt x="1151" y="1121"/>
                    <a:pt x="1122" y="1111"/>
                    <a:pt x="1122" y="1111"/>
                  </a:cubicBezTo>
                  <a:cubicBezTo>
                    <a:pt x="1109" y="1106"/>
                    <a:pt x="1103" y="1093"/>
                    <a:pt x="1107" y="1080"/>
                  </a:cubicBezTo>
                  <a:cubicBezTo>
                    <a:pt x="1111" y="1067"/>
                    <a:pt x="1125" y="1061"/>
                    <a:pt x="1138" y="1065"/>
                  </a:cubicBezTo>
                  <a:cubicBezTo>
                    <a:pt x="1140" y="1066"/>
                    <a:pt x="1188" y="1083"/>
                    <a:pt x="1206" y="1133"/>
                  </a:cubicBezTo>
                  <a:cubicBezTo>
                    <a:pt x="1221" y="1173"/>
                    <a:pt x="1211" y="1221"/>
                    <a:pt x="1178" y="1275"/>
                  </a:cubicBezTo>
                  <a:cubicBezTo>
                    <a:pt x="1177" y="1276"/>
                    <a:pt x="1177" y="1277"/>
                    <a:pt x="1176" y="1278"/>
                  </a:cubicBezTo>
                  <a:cubicBezTo>
                    <a:pt x="1116" y="1351"/>
                    <a:pt x="1024" y="1363"/>
                    <a:pt x="946" y="1357"/>
                  </a:cubicBezTo>
                  <a:cubicBezTo>
                    <a:pt x="903" y="1353"/>
                    <a:pt x="864" y="1344"/>
                    <a:pt x="837" y="1336"/>
                  </a:cubicBezTo>
                  <a:cubicBezTo>
                    <a:pt x="893" y="1460"/>
                    <a:pt x="1019" y="1517"/>
                    <a:pt x="1153" y="1524"/>
                  </a:cubicBezTo>
                  <a:cubicBezTo>
                    <a:pt x="1310" y="1531"/>
                    <a:pt x="1340" y="1413"/>
                    <a:pt x="1340" y="1413"/>
                  </a:cubicBezTo>
                  <a:cubicBezTo>
                    <a:pt x="1551" y="1330"/>
                    <a:pt x="1506" y="1117"/>
                    <a:pt x="1506" y="1117"/>
                  </a:cubicBezTo>
                  <a:cubicBezTo>
                    <a:pt x="1594" y="1104"/>
                    <a:pt x="1711" y="1005"/>
                    <a:pt x="1704" y="807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cxnSp>
        <p:nvCxnSpPr>
          <p:cNvPr id="66" name="Straight Connector 3"/>
          <p:cNvCxnSpPr/>
          <p:nvPr/>
        </p:nvCxnSpPr>
        <p:spPr>
          <a:xfrm>
            <a:off x="3192660" y="2569240"/>
            <a:ext cx="3107508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5"/>
          <p:cNvCxnSpPr/>
          <p:nvPr/>
        </p:nvCxnSpPr>
        <p:spPr>
          <a:xfrm>
            <a:off x="3632336" y="3889675"/>
            <a:ext cx="3031095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26"/>
          <p:cNvCxnSpPr/>
          <p:nvPr/>
        </p:nvCxnSpPr>
        <p:spPr>
          <a:xfrm>
            <a:off x="4292700" y="5091439"/>
            <a:ext cx="2901941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16" descr="D:\51PPT模板网\51pptmoban.com\图片.jpg"/>
          <p:cNvSpPr>
            <a:spLocks noChangeAspect="1" noChangeArrowheads="1"/>
          </p:cNvSpPr>
          <p:nvPr/>
        </p:nvSpPr>
        <p:spPr bwMode="auto">
          <a:xfrm>
            <a:off x="6646714" y="2295052"/>
            <a:ext cx="345322" cy="542461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 dirty="0">
              <a:cs typeface="+mn-ea"/>
              <a:sym typeface="+mn-lt"/>
            </a:endParaRPr>
          </a:p>
        </p:txBody>
      </p:sp>
      <p:sp>
        <p:nvSpPr>
          <p:cNvPr id="76" name="Freeform 266" descr="D:\51PPT模板网\51pptmoban.com\图片.jpg"/>
          <p:cNvSpPr>
            <a:spLocks noChangeAspect="1" noChangeArrowheads="1"/>
          </p:cNvSpPr>
          <p:nvPr/>
        </p:nvSpPr>
        <p:spPr bwMode="auto">
          <a:xfrm>
            <a:off x="7477369" y="4825707"/>
            <a:ext cx="482132" cy="531468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 dirty="0">
              <a:cs typeface="+mn-ea"/>
              <a:sym typeface="+mn-lt"/>
            </a:endParaRPr>
          </a:p>
        </p:txBody>
      </p:sp>
      <p:sp>
        <p:nvSpPr>
          <p:cNvPr id="77" name="Freeform 106"/>
          <p:cNvSpPr>
            <a:spLocks noChangeAspect="1" noChangeArrowheads="1"/>
          </p:cNvSpPr>
          <p:nvPr/>
        </p:nvSpPr>
        <p:spPr bwMode="auto">
          <a:xfrm>
            <a:off x="7004736" y="3692219"/>
            <a:ext cx="456316" cy="39491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B66A75-4C7C-E057-F5D4-462305B00EBB}"/>
              </a:ext>
            </a:extLst>
          </p:cNvPr>
          <p:cNvGrpSpPr/>
          <p:nvPr/>
        </p:nvGrpSpPr>
        <p:grpSpPr>
          <a:xfrm>
            <a:off x="7169241" y="2183421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6D2ACCB-01CE-ADBC-61EE-0029977C908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9A7319-5B9A-41A6-B935-A7DC821FC7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565FDB-C369-377C-016B-54C1E78D8093}"/>
              </a:ext>
            </a:extLst>
          </p:cNvPr>
          <p:cNvGrpSpPr/>
          <p:nvPr/>
        </p:nvGrpSpPr>
        <p:grpSpPr>
          <a:xfrm>
            <a:off x="7606157" y="3481414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7CE4076-64BC-2B13-00E0-9AEF75726F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F043BA-656B-1C93-5F04-84F7ABA65D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48C7B06-BB6F-0774-8F31-0ED577CEEB89}"/>
              </a:ext>
            </a:extLst>
          </p:cNvPr>
          <p:cNvGrpSpPr/>
          <p:nvPr/>
        </p:nvGrpSpPr>
        <p:grpSpPr>
          <a:xfrm>
            <a:off x="8028946" y="4784778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AC4593-5D9A-09E9-4A92-03971F683D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54919E4-7F91-3734-4CB5-75126F5BC9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6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3" cy="745055"/>
            <a:chOff x="4687429" y="957171"/>
            <a:chExt cx="718434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0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cxnSp>
        <p:nvCxnSpPr>
          <p:cNvPr id="2" name="直接连接符 57">
            <a:extLst>
              <a:ext uri="{FF2B5EF4-FFF2-40B4-BE49-F238E27FC236}">
                <a16:creationId xmlns:a16="http://schemas.microsoft.com/office/drawing/2014/main" id="{66715B50-D02B-B3BD-53E2-5B5C0751A2D7}"/>
              </a:ext>
            </a:extLst>
          </p:cNvPr>
          <p:cNvCxnSpPr/>
          <p:nvPr/>
        </p:nvCxnSpPr>
        <p:spPr>
          <a:xfrm>
            <a:off x="2785186" y="2823251"/>
            <a:ext cx="0" cy="138856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58">
            <a:extLst>
              <a:ext uri="{FF2B5EF4-FFF2-40B4-BE49-F238E27FC236}">
                <a16:creationId xmlns:a16="http://schemas.microsoft.com/office/drawing/2014/main" id="{46DCCA96-7492-A430-16C0-597567A96749}"/>
              </a:ext>
            </a:extLst>
          </p:cNvPr>
          <p:cNvCxnSpPr/>
          <p:nvPr/>
        </p:nvCxnSpPr>
        <p:spPr>
          <a:xfrm>
            <a:off x="5002554" y="2823251"/>
            <a:ext cx="0" cy="138856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59">
            <a:extLst>
              <a:ext uri="{FF2B5EF4-FFF2-40B4-BE49-F238E27FC236}">
                <a16:creationId xmlns:a16="http://schemas.microsoft.com/office/drawing/2014/main" id="{A447161D-E895-65CE-2978-E6F9F598CE81}"/>
              </a:ext>
            </a:extLst>
          </p:cNvPr>
          <p:cNvCxnSpPr/>
          <p:nvPr/>
        </p:nvCxnSpPr>
        <p:spPr>
          <a:xfrm>
            <a:off x="7222099" y="2823251"/>
            <a:ext cx="0" cy="138856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60">
            <a:extLst>
              <a:ext uri="{FF2B5EF4-FFF2-40B4-BE49-F238E27FC236}">
                <a16:creationId xmlns:a16="http://schemas.microsoft.com/office/drawing/2014/main" id="{802F29A6-E67B-9014-7BB9-DDA2A4828AE1}"/>
              </a:ext>
            </a:extLst>
          </p:cNvPr>
          <p:cNvCxnSpPr/>
          <p:nvPr/>
        </p:nvCxnSpPr>
        <p:spPr>
          <a:xfrm>
            <a:off x="9441642" y="2823251"/>
            <a:ext cx="0" cy="138856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11">
            <a:extLst>
              <a:ext uri="{FF2B5EF4-FFF2-40B4-BE49-F238E27FC236}">
                <a16:creationId xmlns:a16="http://schemas.microsoft.com/office/drawing/2014/main" id="{17EEEF00-7D90-1DFA-3171-7E542AED11A8}"/>
              </a:ext>
            </a:extLst>
          </p:cNvPr>
          <p:cNvSpPr/>
          <p:nvPr/>
        </p:nvSpPr>
        <p:spPr>
          <a:xfrm>
            <a:off x="1567136" y="3429004"/>
            <a:ext cx="2436100" cy="507795"/>
          </a:xfrm>
          <a:prstGeom prst="chevron">
            <a:avLst/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Step 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" name="燕尾形 12">
            <a:extLst>
              <a:ext uri="{FF2B5EF4-FFF2-40B4-BE49-F238E27FC236}">
                <a16:creationId xmlns:a16="http://schemas.microsoft.com/office/drawing/2014/main" id="{7F65F815-279F-D225-F88B-E492D8B71868}"/>
              </a:ext>
            </a:extLst>
          </p:cNvPr>
          <p:cNvSpPr/>
          <p:nvPr/>
        </p:nvSpPr>
        <p:spPr>
          <a:xfrm>
            <a:off x="3784505" y="3429003"/>
            <a:ext cx="2436100" cy="507795"/>
          </a:xfrm>
          <a:prstGeom prst="chevron">
            <a:avLst/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燕尾形 13">
            <a:extLst>
              <a:ext uri="{FF2B5EF4-FFF2-40B4-BE49-F238E27FC236}">
                <a16:creationId xmlns:a16="http://schemas.microsoft.com/office/drawing/2014/main" id="{22F3DF21-5107-207F-36F9-15217EC8E4CE}"/>
              </a:ext>
            </a:extLst>
          </p:cNvPr>
          <p:cNvSpPr/>
          <p:nvPr/>
        </p:nvSpPr>
        <p:spPr>
          <a:xfrm>
            <a:off x="6001875" y="3429001"/>
            <a:ext cx="2436100" cy="507795"/>
          </a:xfrm>
          <a:prstGeom prst="chevron">
            <a:avLst/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燕尾形 14">
            <a:extLst>
              <a:ext uri="{FF2B5EF4-FFF2-40B4-BE49-F238E27FC236}">
                <a16:creationId xmlns:a16="http://schemas.microsoft.com/office/drawing/2014/main" id="{016AF290-76B5-E8CD-0B5D-6C715D544AA2}"/>
              </a:ext>
            </a:extLst>
          </p:cNvPr>
          <p:cNvSpPr/>
          <p:nvPr/>
        </p:nvSpPr>
        <p:spPr>
          <a:xfrm>
            <a:off x="8219244" y="3429000"/>
            <a:ext cx="2436100" cy="507795"/>
          </a:xfrm>
          <a:prstGeom prst="chevron">
            <a:avLst/>
          </a:pr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04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7214A2-08D0-37D3-0F8D-942C5B6CA2CB}"/>
              </a:ext>
            </a:extLst>
          </p:cNvPr>
          <p:cNvGrpSpPr/>
          <p:nvPr/>
        </p:nvGrpSpPr>
        <p:grpSpPr>
          <a:xfrm>
            <a:off x="1945526" y="1498937"/>
            <a:ext cx="1679319" cy="1679319"/>
            <a:chOff x="1602626" y="2131210"/>
            <a:chExt cx="1679319" cy="167931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46FF4EC-F48D-E7C5-B91C-B756F8AFCE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2626" y="2131210"/>
              <a:ext cx="1679319" cy="1679319"/>
            </a:xfrm>
            <a:prstGeom prst="ellipse">
              <a:avLst/>
            </a:prstGeom>
            <a:solidFill>
              <a:srgbClr val="E9EEF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12" name="文本框 22">
              <a:extLst>
                <a:ext uri="{FF2B5EF4-FFF2-40B4-BE49-F238E27FC236}">
                  <a16:creationId xmlns:a16="http://schemas.microsoft.com/office/drawing/2014/main" id="{A6D8D849-0764-6DCE-5557-B2B8BA3CAFBE}"/>
                </a:ext>
              </a:extLst>
            </p:cNvPr>
            <p:cNvSpPr txBox="1"/>
            <p:nvPr/>
          </p:nvSpPr>
          <p:spPr>
            <a:xfrm>
              <a:off x="2095876" y="2369227"/>
              <a:ext cx="69281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</a:t>
              </a:r>
              <a:endParaRPr kumimoji="1"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9466E09-FE8F-1551-A77A-65C017E6D1C0}"/>
              </a:ext>
            </a:extLst>
          </p:cNvPr>
          <p:cNvGrpSpPr/>
          <p:nvPr/>
        </p:nvGrpSpPr>
        <p:grpSpPr>
          <a:xfrm>
            <a:off x="4162896" y="1498937"/>
            <a:ext cx="1679319" cy="1679319"/>
            <a:chOff x="3819996" y="2131210"/>
            <a:chExt cx="1679319" cy="167931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20508AF-B267-D661-B849-40A859F4F2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9996" y="2131210"/>
              <a:ext cx="1679319" cy="1679319"/>
            </a:xfrm>
            <a:prstGeom prst="ellipse">
              <a:avLst/>
            </a:prstGeom>
            <a:solidFill>
              <a:srgbClr val="E9EEF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15" name="文本框 23">
              <a:extLst>
                <a:ext uri="{FF2B5EF4-FFF2-40B4-BE49-F238E27FC236}">
                  <a16:creationId xmlns:a16="http://schemas.microsoft.com/office/drawing/2014/main" id="{A05F59E5-8EB2-19EE-747F-5984AD9DAFE1}"/>
                </a:ext>
              </a:extLst>
            </p:cNvPr>
            <p:cNvSpPr txBox="1"/>
            <p:nvPr/>
          </p:nvSpPr>
          <p:spPr>
            <a:xfrm>
              <a:off x="4128587" y="2399074"/>
              <a:ext cx="1062132" cy="1248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</a:t>
              </a:r>
              <a:endParaRPr kumimoji="1"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0E671D3-526A-01DA-23EB-C8C188D7A0E6}"/>
              </a:ext>
            </a:extLst>
          </p:cNvPr>
          <p:cNvGrpSpPr/>
          <p:nvPr/>
        </p:nvGrpSpPr>
        <p:grpSpPr>
          <a:xfrm>
            <a:off x="6380265" y="1498937"/>
            <a:ext cx="1679319" cy="1679319"/>
            <a:chOff x="6037365" y="2131210"/>
            <a:chExt cx="1679319" cy="167931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835965A-A59F-06E7-02A2-D5E2BF23D7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7365" y="2131210"/>
              <a:ext cx="1679319" cy="1679319"/>
            </a:xfrm>
            <a:prstGeom prst="ellipse">
              <a:avLst/>
            </a:prstGeom>
            <a:solidFill>
              <a:srgbClr val="E9EEF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18" name="文本框 24">
              <a:extLst>
                <a:ext uri="{FF2B5EF4-FFF2-40B4-BE49-F238E27FC236}">
                  <a16:creationId xmlns:a16="http://schemas.microsoft.com/office/drawing/2014/main" id="{E28C4878-4E51-47B5-C818-30F69A8B377A}"/>
                </a:ext>
              </a:extLst>
            </p:cNvPr>
            <p:cNvSpPr txBox="1"/>
            <p:nvPr/>
          </p:nvSpPr>
          <p:spPr>
            <a:xfrm>
              <a:off x="6439015" y="2369227"/>
              <a:ext cx="88037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</a:t>
              </a:r>
              <a:endParaRPr kumimoji="1"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B92E340-C4AA-2EB5-53C8-30B21AEE98BB}"/>
              </a:ext>
            </a:extLst>
          </p:cNvPr>
          <p:cNvGrpSpPr/>
          <p:nvPr/>
        </p:nvGrpSpPr>
        <p:grpSpPr>
          <a:xfrm>
            <a:off x="8597633" y="1498937"/>
            <a:ext cx="1679319" cy="1679319"/>
            <a:chOff x="8254733" y="2131210"/>
            <a:chExt cx="1679319" cy="167931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B0D710B-CCAA-8957-B3A0-FBF00A9169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54733" y="2131210"/>
              <a:ext cx="1679319" cy="1679319"/>
            </a:xfrm>
            <a:prstGeom prst="ellipse">
              <a:avLst/>
            </a:prstGeom>
            <a:solidFill>
              <a:srgbClr val="E9EEF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21" name="文本框 25">
              <a:extLst>
                <a:ext uri="{FF2B5EF4-FFF2-40B4-BE49-F238E27FC236}">
                  <a16:creationId xmlns:a16="http://schemas.microsoft.com/office/drawing/2014/main" id="{ACCC9F65-300B-9F9D-C505-4FD3C3327D71}"/>
                </a:ext>
              </a:extLst>
            </p:cNvPr>
            <p:cNvSpPr txBox="1"/>
            <p:nvPr/>
          </p:nvSpPr>
          <p:spPr>
            <a:xfrm>
              <a:off x="8753134" y="2380651"/>
              <a:ext cx="69121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</a:t>
              </a:r>
              <a:endParaRPr kumimoji="1"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A530454-39D5-8670-C70C-60019ADA1874}"/>
              </a:ext>
            </a:extLst>
          </p:cNvPr>
          <p:cNvGrpSpPr/>
          <p:nvPr/>
        </p:nvGrpSpPr>
        <p:grpSpPr>
          <a:xfrm>
            <a:off x="1995796" y="4309478"/>
            <a:ext cx="1578778" cy="1278187"/>
            <a:chOff x="977421" y="1906534"/>
            <a:chExt cx="1578778" cy="12781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FCAF85D-F098-5628-E9ED-9EAAF1542E21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1F0AE7-3FBE-6AFB-73F5-2233771C9A45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7162A0F-211A-B4EC-3B4C-F4251DC61806}"/>
              </a:ext>
            </a:extLst>
          </p:cNvPr>
          <p:cNvGrpSpPr/>
          <p:nvPr/>
        </p:nvGrpSpPr>
        <p:grpSpPr>
          <a:xfrm>
            <a:off x="4213164" y="4309478"/>
            <a:ext cx="1578778" cy="1278187"/>
            <a:chOff x="977421" y="1906534"/>
            <a:chExt cx="1578778" cy="12781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07833AA-1D80-3AC2-601D-A6A1BCA1D924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F3CCA5A-E127-9562-05B3-01FDD5693FF5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8A7274-4F18-9213-A8A4-166EAAD81CB2}"/>
              </a:ext>
            </a:extLst>
          </p:cNvPr>
          <p:cNvGrpSpPr/>
          <p:nvPr/>
        </p:nvGrpSpPr>
        <p:grpSpPr>
          <a:xfrm>
            <a:off x="6430535" y="4309478"/>
            <a:ext cx="1578778" cy="1278187"/>
            <a:chOff x="977421" y="1906534"/>
            <a:chExt cx="1578778" cy="12781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43C897-DDA0-D780-0137-54DE28C62B2F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6B6C65B-00F1-A30F-8E3E-86D17F1DCF8B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3449318-40D3-2168-BCB4-F432EF1287EB}"/>
              </a:ext>
            </a:extLst>
          </p:cNvPr>
          <p:cNvGrpSpPr/>
          <p:nvPr/>
        </p:nvGrpSpPr>
        <p:grpSpPr>
          <a:xfrm>
            <a:off x="8647903" y="4309478"/>
            <a:ext cx="1578778" cy="1278187"/>
            <a:chOff x="977421" y="1906534"/>
            <a:chExt cx="1578778" cy="12781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12A1DAA-273F-40C8-2019-1D74D07554AE}"/>
                </a:ext>
              </a:extLst>
            </p:cNvPr>
            <p:cNvSpPr txBox="1"/>
            <p:nvPr/>
          </p:nvSpPr>
          <p:spPr>
            <a:xfrm>
              <a:off x="977423" y="2190603"/>
              <a:ext cx="15787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513F2B2-583A-98C5-481F-688E199BD107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435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7" y="190423"/>
            <a:ext cx="785773" cy="745055"/>
            <a:chOff x="4687429" y="957171"/>
            <a:chExt cx="718434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24053" y="971770"/>
              <a:ext cx="681810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16" name="Color 1"/>
          <p:cNvSpPr>
            <a:spLocks/>
          </p:cNvSpPr>
          <p:nvPr/>
        </p:nvSpPr>
        <p:spPr bwMode="auto">
          <a:xfrm>
            <a:off x="9526570" y="2556245"/>
            <a:ext cx="3365347" cy="1999509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E9EEF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5767270" y="2556245"/>
            <a:ext cx="3363487" cy="1999509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E9EEF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7645991" y="2556245"/>
            <a:ext cx="3361630" cy="1999509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1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000534" y="2556245"/>
            <a:ext cx="3365347" cy="1999509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E9EEF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3881116" y="2556245"/>
            <a:ext cx="3365347" cy="1999509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1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758778" y="2556230"/>
            <a:ext cx="3365346" cy="1187442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E9EEF1"/>
          </a:solidFill>
          <a:ln>
            <a:noFill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1808" y="2556242"/>
            <a:ext cx="3359771" cy="1999509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72C5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1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5B470D-533E-2644-32AE-4423A45E4479}"/>
              </a:ext>
            </a:extLst>
          </p:cNvPr>
          <p:cNvGrpSpPr/>
          <p:nvPr/>
        </p:nvGrpSpPr>
        <p:grpSpPr>
          <a:xfrm>
            <a:off x="1019175" y="4765663"/>
            <a:ext cx="2869634" cy="816522"/>
            <a:chOff x="331994" y="1906534"/>
            <a:chExt cx="2869634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F80B8D-5E67-CA87-010F-50B4FF0A0856}"/>
                </a:ext>
              </a:extLst>
            </p:cNvPr>
            <p:cNvSpPr txBox="1"/>
            <p:nvPr/>
          </p:nvSpPr>
          <p:spPr>
            <a:xfrm>
              <a:off x="331994" y="2190603"/>
              <a:ext cx="28696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7C5481-43AA-8B34-C99A-C74245408A70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7E5D22-3214-61D5-3777-DAF8A43B9625}"/>
              </a:ext>
            </a:extLst>
          </p:cNvPr>
          <p:cNvGrpSpPr/>
          <p:nvPr/>
        </p:nvGrpSpPr>
        <p:grpSpPr>
          <a:xfrm>
            <a:off x="4776357" y="4765663"/>
            <a:ext cx="2869634" cy="816522"/>
            <a:chOff x="331994" y="1906534"/>
            <a:chExt cx="2869634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1A16BC7-5938-AB81-BC97-DE25B59EBDB9}"/>
                </a:ext>
              </a:extLst>
            </p:cNvPr>
            <p:cNvSpPr txBox="1"/>
            <p:nvPr/>
          </p:nvSpPr>
          <p:spPr>
            <a:xfrm>
              <a:off x="331994" y="2190603"/>
              <a:ext cx="28696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BB529B4-CC5A-7658-7F54-72D61142420D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0C71CB-6FED-BA25-B852-C195F935B961}"/>
              </a:ext>
            </a:extLst>
          </p:cNvPr>
          <p:cNvGrpSpPr/>
          <p:nvPr/>
        </p:nvGrpSpPr>
        <p:grpSpPr>
          <a:xfrm>
            <a:off x="8611757" y="4765663"/>
            <a:ext cx="2869634" cy="816522"/>
            <a:chOff x="331994" y="1906534"/>
            <a:chExt cx="2869634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C8EB78E-5FC3-E45C-86E4-591B702FDD1C}"/>
                </a:ext>
              </a:extLst>
            </p:cNvPr>
            <p:cNvSpPr txBox="1"/>
            <p:nvPr/>
          </p:nvSpPr>
          <p:spPr>
            <a:xfrm>
              <a:off x="331994" y="2190603"/>
              <a:ext cx="28696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188E10-EEBE-5A62-80E0-052C506AE461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B944D3-C110-D022-03D7-435347FB3F0C}"/>
              </a:ext>
            </a:extLst>
          </p:cNvPr>
          <p:cNvGrpSpPr/>
          <p:nvPr/>
        </p:nvGrpSpPr>
        <p:grpSpPr>
          <a:xfrm>
            <a:off x="3243380" y="1545678"/>
            <a:ext cx="2869634" cy="816522"/>
            <a:chOff x="331994" y="1906534"/>
            <a:chExt cx="2869634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8D1FE11-F855-6EDB-3A13-46743D887C44}"/>
                </a:ext>
              </a:extLst>
            </p:cNvPr>
            <p:cNvSpPr txBox="1"/>
            <p:nvPr/>
          </p:nvSpPr>
          <p:spPr>
            <a:xfrm>
              <a:off x="331994" y="2190603"/>
              <a:ext cx="28696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0002F5A-B081-5CBA-3475-B09F520099B9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CD683C9-2423-CF0D-230A-EE2E646E6EF5}"/>
              </a:ext>
            </a:extLst>
          </p:cNvPr>
          <p:cNvGrpSpPr/>
          <p:nvPr/>
        </p:nvGrpSpPr>
        <p:grpSpPr>
          <a:xfrm>
            <a:off x="7000562" y="1545678"/>
            <a:ext cx="2869634" cy="816522"/>
            <a:chOff x="331994" y="1906534"/>
            <a:chExt cx="2869634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0D1AFC-13EB-BCD0-1ED0-EF5B9B2DE614}"/>
                </a:ext>
              </a:extLst>
            </p:cNvPr>
            <p:cNvSpPr txBox="1"/>
            <p:nvPr/>
          </p:nvSpPr>
          <p:spPr>
            <a:xfrm>
              <a:off x="331994" y="2190603"/>
              <a:ext cx="28696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4F852E5-48D7-9EC6-2C64-3A4AA5A3B852}"/>
                </a:ext>
              </a:extLst>
            </p:cNvPr>
            <p:cNvSpPr txBox="1"/>
            <p:nvPr/>
          </p:nvSpPr>
          <p:spPr>
            <a:xfrm>
              <a:off x="977421" y="1906534"/>
              <a:ext cx="1578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71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192357" y="-452700"/>
            <a:ext cx="1180002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34400" dirty="0">
              <a:ln w="12700">
                <a:gradFill>
                  <a:gsLst>
                    <a:gs pos="0">
                      <a:srgbClr val="172C51">
                        <a:alpha val="19000"/>
                      </a:srgbClr>
                    </a:gs>
                    <a:gs pos="83000">
                      <a:srgbClr val="172C5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3534617" y="1645878"/>
            <a:ext cx="51155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5B942E-1B24-5759-018E-84FF26704375}"/>
              </a:ext>
            </a:extLst>
          </p:cNvPr>
          <p:cNvGrpSpPr/>
          <p:nvPr/>
        </p:nvGrpSpPr>
        <p:grpSpPr>
          <a:xfrm>
            <a:off x="3903273" y="4025778"/>
            <a:ext cx="4378193" cy="315056"/>
            <a:chOff x="6348407" y="4273621"/>
            <a:chExt cx="4378193" cy="31505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72FF14D-5520-01C6-A359-A49E316CB531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172C5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6" name="iconfont-10019-4889788">
              <a:extLst>
                <a:ext uri="{FF2B5EF4-FFF2-40B4-BE49-F238E27FC236}">
                  <a16:creationId xmlns:a16="http://schemas.microsoft.com/office/drawing/2014/main" id="{B0E9FC7D-F707-46FF-3B74-AB6DAF590EE2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B93CBF-0493-9771-EBF9-E683EB6FB053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72C51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172C51"/>
                  </a:solidFill>
                  <a:sym typeface="+mn-lt"/>
                </a:rPr>
                <a:t>2024.01.11</a:t>
              </a:r>
              <a:endParaRPr lang="zh-CN" altLang="en-US" sz="1400" dirty="0">
                <a:solidFill>
                  <a:srgbClr val="172C51"/>
                </a:solidFill>
                <a:sym typeface="+mn-lt"/>
              </a:endParaRPr>
            </a:p>
          </p:txBody>
        </p:sp>
        <p:sp>
          <p:nvSpPr>
            <p:cNvPr id="8" name="iconfont-11899-5651509">
              <a:extLst>
                <a:ext uri="{FF2B5EF4-FFF2-40B4-BE49-F238E27FC236}">
                  <a16:creationId xmlns:a16="http://schemas.microsoft.com/office/drawing/2014/main" id="{9F578512-8848-F78F-E2DC-B233A21A4960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96" name="组合 595">
            <a:extLst>
              <a:ext uri="{FF2B5EF4-FFF2-40B4-BE49-F238E27FC236}">
                <a16:creationId xmlns:a16="http://schemas.microsoft.com/office/drawing/2014/main" id="{B9C11063-C693-CA36-BF38-46970CFDB81D}"/>
              </a:ext>
            </a:extLst>
          </p:cNvPr>
          <p:cNvGrpSpPr/>
          <p:nvPr/>
        </p:nvGrpSpPr>
        <p:grpSpPr>
          <a:xfrm>
            <a:off x="3200580" y="3226955"/>
            <a:ext cx="5783580" cy="456060"/>
            <a:chOff x="3169920" y="3363763"/>
            <a:chExt cx="5783580" cy="456060"/>
          </a:xfrm>
        </p:grpSpPr>
        <p:sp>
          <p:nvSpPr>
            <p:cNvPr id="580" name="矩形: 圆角 579">
              <a:extLst>
                <a:ext uri="{FF2B5EF4-FFF2-40B4-BE49-F238E27FC236}">
                  <a16:creationId xmlns:a16="http://schemas.microsoft.com/office/drawing/2014/main" id="{58847B7D-C531-4502-14A5-870A80179419}"/>
                </a:ext>
              </a:extLst>
            </p:cNvPr>
            <p:cNvSpPr/>
            <p:nvPr/>
          </p:nvSpPr>
          <p:spPr>
            <a:xfrm>
              <a:off x="3169920" y="3438823"/>
              <a:ext cx="5715000" cy="381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248A529-F506-6D40-E79F-EEED49C90973}"/>
                </a:ext>
              </a:extLst>
            </p:cNvPr>
            <p:cNvSpPr/>
            <p:nvPr/>
          </p:nvSpPr>
          <p:spPr>
            <a:xfrm>
              <a:off x="3238500" y="3363763"/>
              <a:ext cx="5715000" cy="381000"/>
            </a:xfrm>
            <a:prstGeom prst="roundRect">
              <a:avLst>
                <a:gd name="adj" fmla="val 50000"/>
              </a:avLst>
            </a:prstGeom>
            <a:solidFill>
              <a:srgbClr val="172C5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7B05EC4-59B4-6927-7E01-F8DF035355EF}"/>
                </a:ext>
              </a:extLst>
            </p:cNvPr>
            <p:cNvSpPr txBox="1"/>
            <p:nvPr/>
          </p:nvSpPr>
          <p:spPr>
            <a:xfrm>
              <a:off x="3519707" y="3404197"/>
              <a:ext cx="51525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教师工作汇报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期末总结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赛教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说课课件   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教学培训</a:t>
              </a:r>
              <a:r>
                <a:rPr lang="en-US" altLang="zh-CN" sz="14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  </a:t>
              </a:r>
              <a:endParaRPr lang="zh-CN" altLang="en-US" sz="14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endParaRP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CE411D-CB53-8CA5-3110-BCFDB2B64226}"/>
              </a:ext>
            </a:extLst>
          </p:cNvPr>
          <p:cNvSpPr/>
          <p:nvPr/>
        </p:nvSpPr>
        <p:spPr>
          <a:xfrm>
            <a:off x="432754" y="-667657"/>
            <a:ext cx="261258" cy="261258"/>
          </a:xfrm>
          <a:prstGeom prst="ellipse">
            <a:avLst/>
          </a:prstGeom>
          <a:solidFill>
            <a:srgbClr val="4879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A2CAFF9-14EA-A20A-E36E-B1C55D96844A}"/>
              </a:ext>
            </a:extLst>
          </p:cNvPr>
          <p:cNvSpPr/>
          <p:nvPr/>
        </p:nvSpPr>
        <p:spPr>
          <a:xfrm>
            <a:off x="853668" y="-667657"/>
            <a:ext cx="261258" cy="261258"/>
          </a:xfrm>
          <a:prstGeom prst="ellipse">
            <a:avLst/>
          </a:prstGeom>
          <a:solidFill>
            <a:srgbClr val="25BEA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31F5550-3EE0-4F7A-5F11-01512DF82298}"/>
              </a:ext>
            </a:extLst>
          </p:cNvPr>
          <p:cNvSpPr/>
          <p:nvPr/>
        </p:nvSpPr>
        <p:spPr>
          <a:xfrm>
            <a:off x="1274582" y="-667657"/>
            <a:ext cx="261258" cy="261258"/>
          </a:xfrm>
          <a:prstGeom prst="ellipse">
            <a:avLst/>
          </a:prstGeom>
          <a:solidFill>
            <a:srgbClr val="F1E71D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5" name="组合 594">
            <a:extLst>
              <a:ext uri="{FF2B5EF4-FFF2-40B4-BE49-F238E27FC236}">
                <a16:creationId xmlns:a16="http://schemas.microsoft.com/office/drawing/2014/main" id="{738DE49D-0CB2-430A-80E5-37FDCAE386DB}"/>
              </a:ext>
            </a:extLst>
          </p:cNvPr>
          <p:cNvGrpSpPr/>
          <p:nvPr/>
        </p:nvGrpSpPr>
        <p:grpSpPr>
          <a:xfrm>
            <a:off x="4689480" y="744297"/>
            <a:ext cx="2813400" cy="690442"/>
            <a:chOff x="4687429" y="947936"/>
            <a:chExt cx="2813400" cy="690442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id="{1DDD0498-7C81-496D-7013-6E0F6A82C26F}"/>
                </a:ext>
              </a:extLst>
            </p:cNvPr>
            <p:cNvGrpSpPr/>
            <p:nvPr/>
          </p:nvGrpSpPr>
          <p:grpSpPr>
            <a:xfrm>
              <a:off x="4687429" y="1024094"/>
              <a:ext cx="2730049" cy="614284"/>
              <a:chOff x="4679809" y="1024094"/>
              <a:chExt cx="2730049" cy="614284"/>
            </a:xfrm>
            <a:solidFill>
              <a:schemeClr val="bg1"/>
            </a:solidFill>
          </p:grpSpPr>
          <p:sp>
            <p:nvSpPr>
              <p:cNvPr id="581" name="椭圆 580">
                <a:extLst>
                  <a:ext uri="{FF2B5EF4-FFF2-40B4-BE49-F238E27FC236}">
                    <a16:creationId xmlns:a16="http://schemas.microsoft.com/office/drawing/2014/main" id="{5869D391-C393-CE7D-A76B-9E3E19909BB1}"/>
                  </a:ext>
                </a:extLst>
              </p:cNvPr>
              <p:cNvSpPr/>
              <p:nvPr/>
            </p:nvSpPr>
            <p:spPr>
              <a:xfrm>
                <a:off x="4679809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椭圆 581">
                <a:extLst>
                  <a:ext uri="{FF2B5EF4-FFF2-40B4-BE49-F238E27FC236}">
                    <a16:creationId xmlns:a16="http://schemas.microsoft.com/office/drawing/2014/main" id="{A1718471-383A-AF14-3952-373C09B40F56}"/>
                  </a:ext>
                </a:extLst>
              </p:cNvPr>
              <p:cNvSpPr/>
              <p:nvPr/>
            </p:nvSpPr>
            <p:spPr>
              <a:xfrm>
                <a:off x="5385064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椭圆 582">
                <a:extLst>
                  <a:ext uri="{FF2B5EF4-FFF2-40B4-BE49-F238E27FC236}">
                    <a16:creationId xmlns:a16="http://schemas.microsoft.com/office/drawing/2014/main" id="{0EC1F90C-A6B6-711D-8007-DA0E1B937A7F}"/>
                  </a:ext>
                </a:extLst>
              </p:cNvPr>
              <p:cNvSpPr/>
              <p:nvPr/>
            </p:nvSpPr>
            <p:spPr>
              <a:xfrm>
                <a:off x="6090319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椭圆 583">
                <a:extLst>
                  <a:ext uri="{FF2B5EF4-FFF2-40B4-BE49-F238E27FC236}">
                    <a16:creationId xmlns:a16="http://schemas.microsoft.com/office/drawing/2014/main" id="{3AA7E1AB-068C-518F-989E-EAD47EF48ED2}"/>
                  </a:ext>
                </a:extLst>
              </p:cNvPr>
              <p:cNvSpPr/>
              <p:nvPr/>
            </p:nvSpPr>
            <p:spPr>
              <a:xfrm>
                <a:off x="6795574" y="1024094"/>
                <a:ext cx="614284" cy="61428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3" name="椭圆 622">
              <a:extLst>
                <a:ext uri="{FF2B5EF4-FFF2-40B4-BE49-F238E27FC236}">
                  <a16:creationId xmlns:a16="http://schemas.microsoft.com/office/drawing/2014/main" id="{5F5C1B74-833F-B344-5E95-BE45407BCD22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260BD9D-F549-3A84-2DBB-3D473D72755F}"/>
                </a:ext>
              </a:extLst>
            </p:cNvPr>
            <p:cNvSpPr/>
            <p:nvPr/>
          </p:nvSpPr>
          <p:spPr>
            <a:xfrm>
              <a:off x="5444127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05FA9E5-0604-8382-C7A8-8496F0051914}"/>
                </a:ext>
              </a:extLst>
            </p:cNvPr>
            <p:cNvSpPr/>
            <p:nvPr/>
          </p:nvSpPr>
          <p:spPr>
            <a:xfrm>
              <a:off x="614938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5C63E82-7246-B5E4-D9F9-7FC2962125F1}"/>
                </a:ext>
              </a:extLst>
            </p:cNvPr>
            <p:cNvSpPr/>
            <p:nvPr/>
          </p:nvSpPr>
          <p:spPr>
            <a:xfrm>
              <a:off x="6854637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8" name="组合 577">
              <a:extLst>
                <a:ext uri="{FF2B5EF4-FFF2-40B4-BE49-F238E27FC236}">
                  <a16:creationId xmlns:a16="http://schemas.microsoft.com/office/drawing/2014/main" id="{6193FC87-6035-75D2-3759-A579925B6A05}"/>
                </a:ext>
              </a:extLst>
            </p:cNvPr>
            <p:cNvGrpSpPr/>
            <p:nvPr/>
          </p:nvGrpSpPr>
          <p:grpSpPr>
            <a:xfrm>
              <a:off x="4730468" y="947936"/>
              <a:ext cx="2770361" cy="646331"/>
              <a:chOff x="4730468" y="191528"/>
              <a:chExt cx="2770361" cy="646331"/>
            </a:xfrm>
          </p:grpSpPr>
          <p:sp>
            <p:nvSpPr>
              <p:cNvPr id="624" name="文本框 623">
                <a:extLst>
                  <a:ext uri="{FF2B5EF4-FFF2-40B4-BE49-F238E27FC236}">
                    <a16:creationId xmlns:a16="http://schemas.microsoft.com/office/drawing/2014/main" id="{8E1F1D7C-4E9F-3FCC-0314-2276ABC8FF34}"/>
                  </a:ext>
                </a:extLst>
              </p:cNvPr>
              <p:cNvSpPr txBox="1"/>
              <p:nvPr/>
            </p:nvSpPr>
            <p:spPr>
              <a:xfrm>
                <a:off x="473046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教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B4ABB68-AAE3-44F3-DEFB-0493B2A9E7C7}"/>
                  </a:ext>
                </a:extLst>
              </p:cNvPr>
              <p:cNvSpPr txBox="1"/>
              <p:nvPr/>
            </p:nvSpPr>
            <p:spPr>
              <a:xfrm>
                <a:off x="544398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育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C37919D-A69B-54AC-3EBB-7C5E128FCB98}"/>
                  </a:ext>
                </a:extLst>
              </p:cNvPr>
              <p:cNvSpPr txBox="1"/>
              <p:nvPr/>
            </p:nvSpPr>
            <p:spPr>
              <a:xfrm>
                <a:off x="6149243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教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91FBDF6-DBC4-B364-65D9-CAD6867FC430}"/>
                  </a:ext>
                </a:extLst>
              </p:cNvPr>
              <p:cNvSpPr txBox="1"/>
              <p:nvPr/>
            </p:nvSpPr>
            <p:spPr>
              <a:xfrm>
                <a:off x="6854498" y="191528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学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9F65D67F-8AAC-1840-2770-02BD364529ED}"/>
              </a:ext>
            </a:extLst>
          </p:cNvPr>
          <p:cNvSpPr/>
          <p:nvPr/>
        </p:nvSpPr>
        <p:spPr>
          <a:xfrm>
            <a:off x="7257" y="-667657"/>
            <a:ext cx="261258" cy="261258"/>
          </a:xfrm>
          <a:prstGeom prst="ellipse">
            <a:avLst/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6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836939" y="725265"/>
            <a:ext cx="465223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440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0">
                        <a:srgbClr val="4879FA"/>
                      </a:gs>
                      <a:gs pos="76000">
                        <a:srgbClr val="4879FA">
                          <a:alpha val="0"/>
                        </a:srgbClr>
                      </a:gs>
                    </a:gsLst>
                    <a:lin ang="5400000" scaled="1"/>
                  </a:gradFill>
                </a:ln>
                <a:sym typeface="+mn-lt"/>
              </a:rPr>
              <a:t>01</a:t>
            </a:r>
            <a:endParaRPr lang="zh-CN" altLang="en-US" sz="28700" dirty="0">
              <a:ln w="25400">
                <a:gradFill>
                  <a:gsLst>
                    <a:gs pos="0">
                      <a:srgbClr val="4879FA"/>
                    </a:gs>
                    <a:gs pos="76000">
                      <a:srgbClr val="4879FA">
                        <a:alpha val="0"/>
                      </a:srgbClr>
                    </a:gs>
                  </a:gsLst>
                  <a:lin ang="5400000" scaled="1"/>
                </a:gradFill>
              </a:ln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2718063" y="2480051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9600" b="1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3200" dirty="0"/>
              <a:t>PART</a:t>
            </a:r>
            <a:endParaRPr lang="zh-CN" altLang="en-US" sz="32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1D563F4-7665-98B6-836D-9E18C91B1D53}"/>
              </a:ext>
            </a:extLst>
          </p:cNvPr>
          <p:cNvSpPr/>
          <p:nvPr/>
        </p:nvSpPr>
        <p:spPr>
          <a:xfrm>
            <a:off x="6028909" y="2047042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48A529-F506-6D40-E79F-EEED49C90973}"/>
              </a:ext>
            </a:extLst>
          </p:cNvPr>
          <p:cNvSpPr/>
          <p:nvPr/>
        </p:nvSpPr>
        <p:spPr>
          <a:xfrm>
            <a:off x="6095584" y="1933315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287145-F464-A355-953B-8CFE9E10F2D5}"/>
              </a:ext>
            </a:extLst>
          </p:cNvPr>
          <p:cNvSpPr txBox="1"/>
          <p:nvPr/>
        </p:nvSpPr>
        <p:spPr>
          <a:xfrm>
            <a:off x="7169349" y="1992594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52C64-6DFF-96A2-3C30-1804850214BD}"/>
              </a:ext>
            </a:extLst>
          </p:cNvPr>
          <p:cNvSpPr txBox="1"/>
          <p:nvPr/>
        </p:nvSpPr>
        <p:spPr>
          <a:xfrm>
            <a:off x="5972630" y="2740640"/>
            <a:ext cx="523747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9884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3" y="190423"/>
            <a:ext cx="728125" cy="745055"/>
            <a:chOff x="4687429" y="957171"/>
            <a:chExt cx="665727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576207" cy="49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039529" y="1687290"/>
            <a:ext cx="2112942" cy="2593981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197275" y="1630328"/>
            <a:ext cx="1962456" cy="2711449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758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6" descr="D:\51PPT模板网\51pptmoban.com\图片.jpg"/>
          <p:cNvGrpSpPr/>
          <p:nvPr/>
        </p:nvGrpSpPr>
        <p:grpSpPr>
          <a:xfrm>
            <a:off x="5582436" y="4405184"/>
            <a:ext cx="1039163" cy="950661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cs typeface="+mn-ea"/>
                <a:sym typeface="+mn-lt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cs typeface="+mn-ea"/>
                <a:sym typeface="+mn-lt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cs typeface="+mn-ea"/>
                <a:sym typeface="+mn-lt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cs typeface="+mn-ea"/>
                <a:sym typeface="+mn-lt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cs typeface="+mn-ea"/>
                <a:sym typeface="+mn-lt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r>
                <a:rPr lang="en-US" sz="758" dirty="0">
                  <a:cs typeface="+mn-ea"/>
                  <a:sym typeface="+mn-lt"/>
                </a:rPr>
                <a:t>   </a:t>
              </a:r>
              <a:endParaRPr lang="id-ID" sz="758" dirty="0">
                <a:cs typeface="+mn-ea"/>
                <a:sym typeface="+mn-lt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>
          <a:xfrm>
            <a:off x="2551544" y="1735972"/>
            <a:ext cx="647964" cy="647964"/>
          </a:xfrm>
          <a:prstGeom prst="ellipse">
            <a:avLst/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AU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3029406" y="2597101"/>
            <a:ext cx="1820626" cy="173715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352157" y="2067332"/>
            <a:ext cx="1634016" cy="116963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>
            <a:spLocks noChangeAspect="1"/>
          </p:cNvSpPr>
          <p:nvPr/>
        </p:nvSpPr>
        <p:spPr>
          <a:xfrm flipH="1">
            <a:off x="9044180" y="1788872"/>
            <a:ext cx="647964" cy="647964"/>
          </a:xfrm>
          <a:prstGeom prst="ellipse">
            <a:avLst/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AU" altLang="zh-CN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337523" y="2949690"/>
            <a:ext cx="2041683" cy="131282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6925749" y="2123093"/>
            <a:ext cx="1961091" cy="1677846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>
            <a:spLocks noChangeAspect="1"/>
          </p:cNvSpPr>
          <p:nvPr/>
        </p:nvSpPr>
        <p:spPr>
          <a:xfrm>
            <a:off x="2244472" y="4013874"/>
            <a:ext cx="647964" cy="647964"/>
          </a:xfrm>
          <a:prstGeom prst="ellipse">
            <a:avLst/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sz="1327" dirty="0">
              <a:cs typeface="+mn-ea"/>
              <a:sym typeface="+mn-l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9535417" y="3935468"/>
            <a:ext cx="647964" cy="647964"/>
          </a:xfrm>
          <a:prstGeom prst="ellipse">
            <a:avLst/>
          </a:pr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AU" altLang="zh-CN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005092" y="2834948"/>
            <a:ext cx="230841" cy="230840"/>
          </a:xfrm>
          <a:prstGeom prst="ellipse">
            <a:avLst/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612278" y="3695778"/>
            <a:ext cx="230841" cy="230840"/>
          </a:xfrm>
          <a:prstGeom prst="ellipse">
            <a:avLst/>
          </a:prstGeom>
          <a:solidFill>
            <a:srgbClr val="25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088959" y="3132366"/>
            <a:ext cx="216632" cy="216632"/>
          </a:xfrm>
          <a:prstGeom prst="ellipse">
            <a:avLst/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4952329" y="2499236"/>
            <a:ext cx="217650" cy="217650"/>
          </a:xfrm>
          <a:prstGeom prst="ellipse">
            <a:avLst/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sz="132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9BEF43-3FF1-B439-58F2-4A630997EA76}"/>
              </a:ext>
            </a:extLst>
          </p:cNvPr>
          <p:cNvGrpSpPr/>
          <p:nvPr/>
        </p:nvGrpSpPr>
        <p:grpSpPr>
          <a:xfrm>
            <a:off x="8780249" y="2497358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4EC0206-6639-0D61-9591-426A18A327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98ED00B-4655-47AD-1175-FE45088B84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0E53ED-639B-1026-D5B0-F10BCBAB9700}"/>
              </a:ext>
            </a:extLst>
          </p:cNvPr>
          <p:cNvGrpSpPr/>
          <p:nvPr/>
        </p:nvGrpSpPr>
        <p:grpSpPr>
          <a:xfrm>
            <a:off x="445326" y="2471533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E344E4-6507-B2AF-9279-B425717CA8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EF1E3C3-4028-2D4B-46E1-0C0800B36EF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0C6993-F0DA-E510-606A-83E2A697A88B}"/>
              </a:ext>
            </a:extLst>
          </p:cNvPr>
          <p:cNvGrpSpPr/>
          <p:nvPr/>
        </p:nvGrpSpPr>
        <p:grpSpPr>
          <a:xfrm>
            <a:off x="1144817" y="4602378"/>
            <a:ext cx="2984539" cy="816522"/>
            <a:chOff x="283598" y="1906534"/>
            <a:chExt cx="298453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FA2630-8972-8E1B-6BCC-0D70C325A7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E65F3C-8BCD-23FF-F2E0-D766CB017C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FBDAC4-D550-2175-77A2-404DED821015}"/>
              </a:ext>
            </a:extLst>
          </p:cNvPr>
          <p:cNvGrpSpPr/>
          <p:nvPr/>
        </p:nvGrpSpPr>
        <p:grpSpPr>
          <a:xfrm>
            <a:off x="8248699" y="4486417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11016C2-0F97-684B-AAF4-DE8E3FA88D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06925B1-D948-E350-5ED5-7D57548893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6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3" y="190423"/>
            <a:ext cx="728125" cy="745055"/>
            <a:chOff x="4687429" y="957171"/>
            <a:chExt cx="665727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576207" cy="49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B3556E6-9056-F943-8A03-BD33A5352D21}"/>
              </a:ext>
            </a:extLst>
          </p:cNvPr>
          <p:cNvGrpSpPr/>
          <p:nvPr/>
        </p:nvGrpSpPr>
        <p:grpSpPr>
          <a:xfrm>
            <a:off x="6765556" y="935478"/>
            <a:ext cx="4127994" cy="4799735"/>
            <a:chOff x="6562356" y="1245465"/>
            <a:chExt cx="3442316" cy="400247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FB92BB5-67D1-BC5B-73E9-9E29DEE4F56F}"/>
                </a:ext>
              </a:extLst>
            </p:cNvPr>
            <p:cNvSpPr/>
            <p:nvPr/>
          </p:nvSpPr>
          <p:spPr>
            <a:xfrm>
              <a:off x="8520260" y="1245465"/>
              <a:ext cx="1484412" cy="1484412"/>
            </a:xfrm>
            <a:prstGeom prst="ellipse">
              <a:avLst/>
            </a:prstGeom>
            <a:solidFill>
              <a:srgbClr val="172C5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 descr="D:\51PPT模板网\51pptmoban.com\图片.jpg">
              <a:extLst>
                <a:ext uri="{FF2B5EF4-FFF2-40B4-BE49-F238E27FC236}">
                  <a16:creationId xmlns:a16="http://schemas.microsoft.com/office/drawing/2014/main" id="{AD8AFF60-6FA2-71E2-75C5-EB869454AD6E}"/>
                </a:ext>
              </a:extLst>
            </p:cNvPr>
            <p:cNvSpPr/>
            <p:nvPr/>
          </p:nvSpPr>
          <p:spPr>
            <a:xfrm>
              <a:off x="6562356" y="1736714"/>
              <a:ext cx="3384571" cy="3384571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57D8D17-2B1D-909C-BAA3-1FCF448DB6E4}"/>
                </a:ext>
              </a:extLst>
            </p:cNvPr>
            <p:cNvSpPr/>
            <p:nvPr/>
          </p:nvSpPr>
          <p:spPr>
            <a:xfrm>
              <a:off x="6667686" y="4483490"/>
              <a:ext cx="764453" cy="764453"/>
            </a:xfrm>
            <a:prstGeom prst="ellipse">
              <a:avLst/>
            </a:prstGeom>
            <a:solidFill>
              <a:srgbClr val="4879F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34E705-74CC-673B-9D9D-EE10C2D643B4}"/>
              </a:ext>
            </a:extLst>
          </p:cNvPr>
          <p:cNvGrpSpPr/>
          <p:nvPr/>
        </p:nvGrpSpPr>
        <p:grpSpPr>
          <a:xfrm>
            <a:off x="965493" y="1717415"/>
            <a:ext cx="3136607" cy="523220"/>
            <a:chOff x="965493" y="1717415"/>
            <a:chExt cx="4086153" cy="62691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D289695-E9EE-C9DC-3EDF-1A548A7FA375}"/>
                </a:ext>
              </a:extLst>
            </p:cNvPr>
            <p:cNvSpPr/>
            <p:nvPr/>
          </p:nvSpPr>
          <p:spPr>
            <a:xfrm>
              <a:off x="965493" y="1831142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E91D284-A7B7-A0BC-E119-C8EF24F65D3B}"/>
                </a:ext>
              </a:extLst>
            </p:cNvPr>
            <p:cNvSpPr/>
            <p:nvPr/>
          </p:nvSpPr>
          <p:spPr>
            <a:xfrm>
              <a:off x="1032168" y="1717415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rgbClr val="172C5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7B8FE3D-2CD0-12DC-7C79-10EC8B24C483}"/>
              </a:ext>
            </a:extLst>
          </p:cNvPr>
          <p:cNvSpPr txBox="1"/>
          <p:nvPr/>
        </p:nvSpPr>
        <p:spPr>
          <a:xfrm>
            <a:off x="1623413" y="1731511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B2127E-6EF0-FB03-3C77-82C1E6C08656}"/>
              </a:ext>
            </a:extLst>
          </p:cNvPr>
          <p:cNvSpPr txBox="1"/>
          <p:nvPr/>
        </p:nvSpPr>
        <p:spPr>
          <a:xfrm>
            <a:off x="955294" y="2269811"/>
            <a:ext cx="554710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FC202E-4240-BA9B-85EF-74B501972246}"/>
              </a:ext>
            </a:extLst>
          </p:cNvPr>
          <p:cNvGrpSpPr/>
          <p:nvPr/>
        </p:nvGrpSpPr>
        <p:grpSpPr>
          <a:xfrm>
            <a:off x="965493" y="3051748"/>
            <a:ext cx="3136607" cy="523220"/>
            <a:chOff x="965493" y="1717415"/>
            <a:chExt cx="4086153" cy="62691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174144D-AEAC-2766-97E0-D24462C10067}"/>
                </a:ext>
              </a:extLst>
            </p:cNvPr>
            <p:cNvSpPr/>
            <p:nvPr/>
          </p:nvSpPr>
          <p:spPr>
            <a:xfrm>
              <a:off x="965493" y="1831142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B6E6640-751B-59D4-3D55-A59EFFAB5DF4}"/>
                </a:ext>
              </a:extLst>
            </p:cNvPr>
            <p:cNvSpPr/>
            <p:nvPr/>
          </p:nvSpPr>
          <p:spPr>
            <a:xfrm>
              <a:off x="1032168" y="1717415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5A55614-ACB9-7B8B-4015-3E39467A8806}"/>
              </a:ext>
            </a:extLst>
          </p:cNvPr>
          <p:cNvSpPr txBox="1"/>
          <p:nvPr/>
        </p:nvSpPr>
        <p:spPr>
          <a:xfrm>
            <a:off x="1623413" y="3065844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BDE0F5-BF3E-6E84-50DE-D2C019C792F6}"/>
              </a:ext>
            </a:extLst>
          </p:cNvPr>
          <p:cNvSpPr txBox="1"/>
          <p:nvPr/>
        </p:nvSpPr>
        <p:spPr>
          <a:xfrm>
            <a:off x="955294" y="3604144"/>
            <a:ext cx="554710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D83F5AE-1ECB-8B52-A324-50679C3DF784}"/>
              </a:ext>
            </a:extLst>
          </p:cNvPr>
          <p:cNvGrpSpPr/>
          <p:nvPr/>
        </p:nvGrpSpPr>
        <p:grpSpPr>
          <a:xfrm>
            <a:off x="965493" y="4386081"/>
            <a:ext cx="3136607" cy="523220"/>
            <a:chOff x="965493" y="1717415"/>
            <a:chExt cx="4086153" cy="62691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0B89D67-FC9D-9509-22C4-71FEDE177923}"/>
                </a:ext>
              </a:extLst>
            </p:cNvPr>
            <p:cNvSpPr/>
            <p:nvPr/>
          </p:nvSpPr>
          <p:spPr>
            <a:xfrm>
              <a:off x="965493" y="1831142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E173FC06-F734-6FF4-3973-C6D8BCE26619}"/>
                </a:ext>
              </a:extLst>
            </p:cNvPr>
            <p:cNvSpPr/>
            <p:nvPr/>
          </p:nvSpPr>
          <p:spPr>
            <a:xfrm>
              <a:off x="1032168" y="1717415"/>
              <a:ext cx="4019478" cy="513183"/>
            </a:xfrm>
            <a:prstGeom prst="roundRect">
              <a:avLst>
                <a:gd name="adj" fmla="val 50000"/>
              </a:avLst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D5528E9-84DB-15C3-BA11-5FDEEFD62ECF}"/>
              </a:ext>
            </a:extLst>
          </p:cNvPr>
          <p:cNvSpPr txBox="1"/>
          <p:nvPr/>
        </p:nvSpPr>
        <p:spPr>
          <a:xfrm>
            <a:off x="1623413" y="4400177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5E7F1A-95F3-1A69-3EC4-947B8C231D19}"/>
              </a:ext>
            </a:extLst>
          </p:cNvPr>
          <p:cNvSpPr txBox="1"/>
          <p:nvPr/>
        </p:nvSpPr>
        <p:spPr>
          <a:xfrm>
            <a:off x="955294" y="4938477"/>
            <a:ext cx="554710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0025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3" y="190423"/>
            <a:ext cx="728125" cy="745055"/>
            <a:chOff x="4687429" y="957171"/>
            <a:chExt cx="665727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576207" cy="49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9" name="Group 8"/>
          <p:cNvGrpSpPr/>
          <p:nvPr/>
        </p:nvGrpSpPr>
        <p:grpSpPr>
          <a:xfrm flipH="1">
            <a:off x="965493" y="2749854"/>
            <a:ext cx="2721749" cy="3595071"/>
            <a:chOff x="2974345" y="2570582"/>
            <a:chExt cx="2721898" cy="3595268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3787396" y="5321383"/>
              <a:ext cx="1908847" cy="844467"/>
            </a:xfrm>
            <a:custGeom>
              <a:avLst/>
              <a:gdLst>
                <a:gd name="T0" fmla="*/ 465 w 641"/>
                <a:gd name="T1" fmla="*/ 0 h 284"/>
                <a:gd name="T2" fmla="*/ 641 w 641"/>
                <a:gd name="T3" fmla="*/ 284 h 284"/>
                <a:gd name="T4" fmla="*/ 4 w 641"/>
                <a:gd name="T5" fmla="*/ 284 h 284"/>
                <a:gd name="T6" fmla="*/ 37 w 641"/>
                <a:gd name="T7" fmla="*/ 70 h 284"/>
                <a:gd name="T8" fmla="*/ 0 w 641"/>
                <a:gd name="T9" fmla="*/ 0 h 284"/>
                <a:gd name="T10" fmla="*/ 465 w 641"/>
                <a:gd name="T1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284">
                  <a:moveTo>
                    <a:pt x="465" y="0"/>
                  </a:moveTo>
                  <a:cubicBezTo>
                    <a:pt x="511" y="135"/>
                    <a:pt x="613" y="217"/>
                    <a:pt x="641" y="284"/>
                  </a:cubicBezTo>
                  <a:cubicBezTo>
                    <a:pt x="4" y="284"/>
                    <a:pt x="4" y="284"/>
                    <a:pt x="4" y="284"/>
                  </a:cubicBezTo>
                  <a:cubicBezTo>
                    <a:pt x="23" y="214"/>
                    <a:pt x="63" y="151"/>
                    <a:pt x="37" y="70"/>
                  </a:cubicBezTo>
                  <a:cubicBezTo>
                    <a:pt x="28" y="40"/>
                    <a:pt x="15" y="17"/>
                    <a:pt x="0" y="0"/>
                  </a:cubicBezTo>
                  <a:lnTo>
                    <a:pt x="465" y="0"/>
                  </a:lnTo>
                  <a:close/>
                </a:path>
              </a:pathLst>
            </a:custGeom>
            <a:solidFill>
              <a:srgbClr val="25BEAC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233213" y="2570582"/>
              <a:ext cx="2236832" cy="1050557"/>
            </a:xfrm>
            <a:custGeom>
              <a:avLst/>
              <a:gdLst>
                <a:gd name="T0" fmla="*/ 0 w 751"/>
                <a:gd name="T1" fmla="*/ 353 h 353"/>
                <a:gd name="T2" fmla="*/ 57 w 751"/>
                <a:gd name="T3" fmla="*/ 201 h 353"/>
                <a:gd name="T4" fmla="*/ 680 w 751"/>
                <a:gd name="T5" fmla="*/ 150 h 353"/>
                <a:gd name="T6" fmla="*/ 751 w 751"/>
                <a:gd name="T7" fmla="*/ 353 h 353"/>
                <a:gd name="T8" fmla="*/ 0 w 751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353">
                  <a:moveTo>
                    <a:pt x="0" y="353"/>
                  </a:moveTo>
                  <a:cubicBezTo>
                    <a:pt x="14" y="313"/>
                    <a:pt x="20" y="305"/>
                    <a:pt x="57" y="201"/>
                  </a:cubicBezTo>
                  <a:cubicBezTo>
                    <a:pt x="126" y="10"/>
                    <a:pt x="558" y="0"/>
                    <a:pt x="680" y="150"/>
                  </a:cubicBezTo>
                  <a:cubicBezTo>
                    <a:pt x="730" y="213"/>
                    <a:pt x="751" y="284"/>
                    <a:pt x="751" y="353"/>
                  </a:cubicBezTo>
                  <a:lnTo>
                    <a:pt x="0" y="353"/>
                  </a:lnTo>
                  <a:close/>
                </a:path>
              </a:pathLst>
            </a:custGeom>
            <a:solidFill>
              <a:srgbClr val="172C5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974345" y="3618626"/>
              <a:ext cx="2499471" cy="854520"/>
            </a:xfrm>
            <a:custGeom>
              <a:avLst/>
              <a:gdLst>
                <a:gd name="T0" fmla="*/ 77 w 839"/>
                <a:gd name="T1" fmla="*/ 287 h 287"/>
                <a:gd name="T2" fmla="*/ 71 w 839"/>
                <a:gd name="T3" fmla="*/ 275 h 287"/>
                <a:gd name="T4" fmla="*/ 42 w 839"/>
                <a:gd name="T5" fmla="*/ 261 h 287"/>
                <a:gd name="T6" fmla="*/ 13 w 839"/>
                <a:gd name="T7" fmla="*/ 219 h 287"/>
                <a:gd name="T8" fmla="*/ 51 w 839"/>
                <a:gd name="T9" fmla="*/ 165 h 287"/>
                <a:gd name="T10" fmla="*/ 102 w 839"/>
                <a:gd name="T11" fmla="*/ 86 h 287"/>
                <a:gd name="T12" fmla="*/ 78 w 839"/>
                <a:gd name="T13" fmla="*/ 31 h 287"/>
                <a:gd name="T14" fmla="*/ 88 w 839"/>
                <a:gd name="T15" fmla="*/ 0 h 287"/>
                <a:gd name="T16" fmla="*/ 839 w 839"/>
                <a:gd name="T17" fmla="*/ 0 h 287"/>
                <a:gd name="T18" fmla="*/ 779 w 839"/>
                <a:gd name="T19" fmla="*/ 199 h 287"/>
                <a:gd name="T20" fmla="*/ 737 w 839"/>
                <a:gd name="T21" fmla="*/ 287 h 287"/>
                <a:gd name="T22" fmla="*/ 77 w 839"/>
                <a:gd name="T2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9" h="287">
                  <a:moveTo>
                    <a:pt x="77" y="287"/>
                  </a:moveTo>
                  <a:cubicBezTo>
                    <a:pt x="76" y="283"/>
                    <a:pt x="74" y="279"/>
                    <a:pt x="71" y="275"/>
                  </a:cubicBezTo>
                  <a:cubicBezTo>
                    <a:pt x="63" y="266"/>
                    <a:pt x="55" y="265"/>
                    <a:pt x="42" y="261"/>
                  </a:cubicBezTo>
                  <a:cubicBezTo>
                    <a:pt x="18" y="253"/>
                    <a:pt x="0" y="244"/>
                    <a:pt x="13" y="219"/>
                  </a:cubicBezTo>
                  <a:cubicBezTo>
                    <a:pt x="24" y="197"/>
                    <a:pt x="26" y="198"/>
                    <a:pt x="51" y="165"/>
                  </a:cubicBezTo>
                  <a:cubicBezTo>
                    <a:pt x="77" y="129"/>
                    <a:pt x="102" y="96"/>
                    <a:pt x="102" y="86"/>
                  </a:cubicBezTo>
                  <a:cubicBezTo>
                    <a:pt x="102" y="60"/>
                    <a:pt x="69" y="60"/>
                    <a:pt x="78" y="31"/>
                  </a:cubicBezTo>
                  <a:cubicBezTo>
                    <a:pt x="82" y="18"/>
                    <a:pt x="85" y="9"/>
                    <a:pt x="88" y="0"/>
                  </a:cubicBezTo>
                  <a:cubicBezTo>
                    <a:pt x="839" y="0"/>
                    <a:pt x="839" y="0"/>
                    <a:pt x="839" y="0"/>
                  </a:cubicBezTo>
                  <a:cubicBezTo>
                    <a:pt x="839" y="74"/>
                    <a:pt x="815" y="145"/>
                    <a:pt x="779" y="199"/>
                  </a:cubicBezTo>
                  <a:cubicBezTo>
                    <a:pt x="764" y="222"/>
                    <a:pt x="749" y="248"/>
                    <a:pt x="737" y="287"/>
                  </a:cubicBezTo>
                  <a:lnTo>
                    <a:pt x="77" y="287"/>
                  </a:ln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132683" y="4469376"/>
              <a:ext cx="2043308" cy="854520"/>
            </a:xfrm>
            <a:custGeom>
              <a:avLst/>
              <a:gdLst>
                <a:gd name="T0" fmla="*/ 666 w 686"/>
                <a:gd name="T1" fmla="*/ 99 h 287"/>
                <a:gd name="T2" fmla="*/ 686 w 686"/>
                <a:gd name="T3" fmla="*/ 287 h 287"/>
                <a:gd name="T4" fmla="*/ 221 w 686"/>
                <a:gd name="T5" fmla="*/ 287 h 287"/>
                <a:gd name="T6" fmla="*/ 53 w 686"/>
                <a:gd name="T7" fmla="*/ 222 h 287"/>
                <a:gd name="T8" fmla="*/ 15 w 686"/>
                <a:gd name="T9" fmla="*/ 184 h 287"/>
                <a:gd name="T10" fmla="*/ 25 w 686"/>
                <a:gd name="T11" fmla="*/ 130 h 287"/>
                <a:gd name="T12" fmla="*/ 15 w 686"/>
                <a:gd name="T13" fmla="*/ 94 h 287"/>
                <a:gd name="T14" fmla="*/ 20 w 686"/>
                <a:gd name="T15" fmla="*/ 75 h 287"/>
                <a:gd name="T16" fmla="*/ 8 w 686"/>
                <a:gd name="T17" fmla="*/ 64 h 287"/>
                <a:gd name="T18" fmla="*/ 14 w 686"/>
                <a:gd name="T19" fmla="*/ 35 h 287"/>
                <a:gd name="T20" fmla="*/ 25 w 686"/>
                <a:gd name="T21" fmla="*/ 0 h 287"/>
                <a:gd name="T22" fmla="*/ 685 w 686"/>
                <a:gd name="T23" fmla="*/ 0 h 287"/>
                <a:gd name="T24" fmla="*/ 666 w 686"/>
                <a:gd name="T25" fmla="*/ 9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6" h="287">
                  <a:moveTo>
                    <a:pt x="666" y="99"/>
                  </a:moveTo>
                  <a:cubicBezTo>
                    <a:pt x="658" y="172"/>
                    <a:pt x="668" y="233"/>
                    <a:pt x="686" y="287"/>
                  </a:cubicBezTo>
                  <a:cubicBezTo>
                    <a:pt x="221" y="287"/>
                    <a:pt x="221" y="287"/>
                    <a:pt x="221" y="287"/>
                  </a:cubicBezTo>
                  <a:cubicBezTo>
                    <a:pt x="167" y="221"/>
                    <a:pt x="86" y="228"/>
                    <a:pt x="53" y="222"/>
                  </a:cubicBezTo>
                  <a:cubicBezTo>
                    <a:pt x="26" y="217"/>
                    <a:pt x="16" y="192"/>
                    <a:pt x="15" y="184"/>
                  </a:cubicBezTo>
                  <a:cubicBezTo>
                    <a:pt x="12" y="171"/>
                    <a:pt x="12" y="151"/>
                    <a:pt x="25" y="130"/>
                  </a:cubicBezTo>
                  <a:cubicBezTo>
                    <a:pt x="37" y="108"/>
                    <a:pt x="22" y="109"/>
                    <a:pt x="15" y="94"/>
                  </a:cubicBezTo>
                  <a:cubicBezTo>
                    <a:pt x="11" y="87"/>
                    <a:pt x="18" y="76"/>
                    <a:pt x="20" y="75"/>
                  </a:cubicBezTo>
                  <a:cubicBezTo>
                    <a:pt x="24" y="73"/>
                    <a:pt x="16" y="73"/>
                    <a:pt x="8" y="64"/>
                  </a:cubicBezTo>
                  <a:cubicBezTo>
                    <a:pt x="0" y="54"/>
                    <a:pt x="8" y="45"/>
                    <a:pt x="14" y="35"/>
                  </a:cubicBezTo>
                  <a:cubicBezTo>
                    <a:pt x="19" y="27"/>
                    <a:pt x="28" y="14"/>
                    <a:pt x="25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77" y="27"/>
                    <a:pt x="670" y="59"/>
                    <a:pt x="666" y="99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cs typeface="+mn-ea"/>
                <a:sym typeface="+mn-lt"/>
              </a:endParaRPr>
            </a:p>
          </p:txBody>
        </p:sp>
      </p:grpSp>
      <p:sp>
        <p:nvSpPr>
          <p:cNvPr id="22" name="Right Brace 21"/>
          <p:cNvSpPr/>
          <p:nvPr/>
        </p:nvSpPr>
        <p:spPr>
          <a:xfrm>
            <a:off x="8427378" y="1634567"/>
            <a:ext cx="262452" cy="3448696"/>
          </a:xfrm>
          <a:prstGeom prst="rightBrace">
            <a:avLst>
              <a:gd name="adj1" fmla="val 199473"/>
              <a:gd name="adj2" fmla="val 5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5" tIns="45718" rIns="91435" bIns="45718"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750438" y="1624160"/>
            <a:ext cx="924038" cy="924039"/>
            <a:chOff x="3510757" y="2582066"/>
            <a:chExt cx="464344" cy="464344"/>
          </a:xfrm>
          <a:solidFill>
            <a:srgbClr val="172C51"/>
          </a:solidFill>
        </p:grpSpPr>
        <p:sp>
          <p:nvSpPr>
            <p:cNvPr id="26" name="AutoShape 126"/>
            <p:cNvSpPr>
              <a:spLocks/>
            </p:cNvSpPr>
            <p:nvPr/>
          </p:nvSpPr>
          <p:spPr bwMode="auto">
            <a:xfrm>
              <a:off x="3510757" y="2582066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27"/>
            <p:cNvSpPr>
              <a:spLocks/>
            </p:cNvSpPr>
            <p:nvPr/>
          </p:nvSpPr>
          <p:spPr bwMode="auto">
            <a:xfrm>
              <a:off x="3698875" y="2654301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Group 27" descr="D:\51PPT模板网\51pptmoban.com\图片.jpg"/>
          <p:cNvGrpSpPr/>
          <p:nvPr/>
        </p:nvGrpSpPr>
        <p:grpSpPr>
          <a:xfrm>
            <a:off x="3568732" y="2419027"/>
            <a:ext cx="932931" cy="934526"/>
            <a:chOff x="7275629" y="3973834"/>
            <a:chExt cx="464344" cy="465138"/>
          </a:xfrm>
          <a:solidFill>
            <a:srgbClr val="4879FA"/>
          </a:solidFill>
        </p:grpSpPr>
        <p:sp>
          <p:nvSpPr>
            <p:cNvPr id="29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89353" y="3625286"/>
            <a:ext cx="842397" cy="789207"/>
            <a:chOff x="5368132" y="3540125"/>
            <a:chExt cx="465138" cy="435769"/>
          </a:xfrm>
          <a:solidFill>
            <a:srgbClr val="F1E71D"/>
          </a:solidFill>
        </p:grpSpPr>
        <p:sp>
          <p:nvSpPr>
            <p:cNvPr id="36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06496" y="5108508"/>
            <a:ext cx="616859" cy="704812"/>
            <a:chOff x="9162373" y="3045147"/>
            <a:chExt cx="406400" cy="464344"/>
          </a:xfrm>
          <a:solidFill>
            <a:srgbClr val="25BEAC"/>
          </a:solidFill>
        </p:grpSpPr>
        <p:sp>
          <p:nvSpPr>
            <p:cNvPr id="39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 defTabSz="228580" hangingPunct="0"/>
              <a:endParaRPr lang="en-US" sz="1707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1F95CAD-2508-B12B-7B76-9B729B91EF45}"/>
              </a:ext>
            </a:extLst>
          </p:cNvPr>
          <p:cNvSpPr/>
          <p:nvPr/>
        </p:nvSpPr>
        <p:spPr>
          <a:xfrm>
            <a:off x="-76200" y="5622520"/>
            <a:ext cx="12344400" cy="1020429"/>
          </a:xfrm>
          <a:custGeom>
            <a:avLst/>
            <a:gdLst>
              <a:gd name="connsiteX0" fmla="*/ 9878025 w 12192000"/>
              <a:gd name="connsiteY0" fmla="*/ 108 h 1020429"/>
              <a:gd name="connsiteX1" fmla="*/ 12132738 w 12192000"/>
              <a:gd name="connsiteY1" fmla="*/ 443553 h 1020429"/>
              <a:gd name="connsiteX2" fmla="*/ 12192000 w 12192000"/>
              <a:gd name="connsiteY2" fmla="*/ 481287 h 1020429"/>
              <a:gd name="connsiteX3" fmla="*/ 12192000 w 12192000"/>
              <a:gd name="connsiteY3" fmla="*/ 1020429 h 1020429"/>
              <a:gd name="connsiteX4" fmla="*/ 0 w 12192000"/>
              <a:gd name="connsiteY4" fmla="*/ 1020429 h 1020429"/>
              <a:gd name="connsiteX5" fmla="*/ 0 w 12192000"/>
              <a:gd name="connsiteY5" fmla="*/ 224517 h 1020429"/>
              <a:gd name="connsiteX6" fmla="*/ 13848 w 12192000"/>
              <a:gd name="connsiteY6" fmla="*/ 228716 h 1020429"/>
              <a:gd name="connsiteX7" fmla="*/ 3695097 w 12192000"/>
              <a:gd name="connsiteY7" fmla="*/ 722144 h 1020429"/>
              <a:gd name="connsiteX8" fmla="*/ 9478929 w 12192000"/>
              <a:gd name="connsiteY8" fmla="*/ 5676 h 1020429"/>
              <a:gd name="connsiteX9" fmla="*/ 9878025 w 12192000"/>
              <a:gd name="connsiteY9" fmla="*/ 108 h 102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20429">
                <a:moveTo>
                  <a:pt x="9878025" y="108"/>
                </a:moveTo>
                <a:cubicBezTo>
                  <a:pt x="11027619" y="5364"/>
                  <a:pt x="11724712" y="203575"/>
                  <a:pt x="12132738" y="443553"/>
                </a:cubicBezTo>
                <a:lnTo>
                  <a:pt x="12192000" y="481287"/>
                </a:lnTo>
                <a:lnTo>
                  <a:pt x="12192000" y="1020429"/>
                </a:lnTo>
                <a:lnTo>
                  <a:pt x="0" y="1020429"/>
                </a:lnTo>
                <a:lnTo>
                  <a:pt x="0" y="224517"/>
                </a:lnTo>
                <a:lnTo>
                  <a:pt x="13848" y="228716"/>
                </a:lnTo>
                <a:cubicBezTo>
                  <a:pt x="1699783" y="722877"/>
                  <a:pt x="2393945" y="712943"/>
                  <a:pt x="3695097" y="722144"/>
                </a:cubicBezTo>
                <a:cubicBezTo>
                  <a:pt x="6473626" y="678524"/>
                  <a:pt x="7994323" y="52364"/>
                  <a:pt x="9478929" y="5676"/>
                </a:cubicBezTo>
                <a:cubicBezTo>
                  <a:pt x="9617667" y="1313"/>
                  <a:pt x="9750627" y="-475"/>
                  <a:pt x="9878025" y="108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87AF526-E2AD-D284-8B74-FA9F9FE178A2}"/>
              </a:ext>
            </a:extLst>
          </p:cNvPr>
          <p:cNvSpPr/>
          <p:nvPr/>
        </p:nvSpPr>
        <p:spPr>
          <a:xfrm>
            <a:off x="-76200" y="5837572"/>
            <a:ext cx="12344400" cy="1020429"/>
          </a:xfrm>
          <a:custGeom>
            <a:avLst/>
            <a:gdLst>
              <a:gd name="connsiteX0" fmla="*/ 9878025 w 12192000"/>
              <a:gd name="connsiteY0" fmla="*/ 108 h 1020429"/>
              <a:gd name="connsiteX1" fmla="*/ 12132738 w 12192000"/>
              <a:gd name="connsiteY1" fmla="*/ 443553 h 1020429"/>
              <a:gd name="connsiteX2" fmla="*/ 12192000 w 12192000"/>
              <a:gd name="connsiteY2" fmla="*/ 481287 h 1020429"/>
              <a:gd name="connsiteX3" fmla="*/ 12192000 w 12192000"/>
              <a:gd name="connsiteY3" fmla="*/ 1020429 h 1020429"/>
              <a:gd name="connsiteX4" fmla="*/ 0 w 12192000"/>
              <a:gd name="connsiteY4" fmla="*/ 1020429 h 1020429"/>
              <a:gd name="connsiteX5" fmla="*/ 0 w 12192000"/>
              <a:gd name="connsiteY5" fmla="*/ 224517 h 1020429"/>
              <a:gd name="connsiteX6" fmla="*/ 13848 w 12192000"/>
              <a:gd name="connsiteY6" fmla="*/ 228716 h 1020429"/>
              <a:gd name="connsiteX7" fmla="*/ 3695097 w 12192000"/>
              <a:gd name="connsiteY7" fmla="*/ 722144 h 1020429"/>
              <a:gd name="connsiteX8" fmla="*/ 9478929 w 12192000"/>
              <a:gd name="connsiteY8" fmla="*/ 5676 h 1020429"/>
              <a:gd name="connsiteX9" fmla="*/ 9878025 w 12192000"/>
              <a:gd name="connsiteY9" fmla="*/ 108 h 102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20429">
                <a:moveTo>
                  <a:pt x="9878025" y="108"/>
                </a:moveTo>
                <a:cubicBezTo>
                  <a:pt x="11027619" y="5364"/>
                  <a:pt x="11724712" y="203575"/>
                  <a:pt x="12132738" y="443553"/>
                </a:cubicBezTo>
                <a:lnTo>
                  <a:pt x="12192000" y="481287"/>
                </a:lnTo>
                <a:lnTo>
                  <a:pt x="12192000" y="1020429"/>
                </a:lnTo>
                <a:lnTo>
                  <a:pt x="0" y="1020429"/>
                </a:lnTo>
                <a:lnTo>
                  <a:pt x="0" y="224517"/>
                </a:lnTo>
                <a:lnTo>
                  <a:pt x="13848" y="228716"/>
                </a:lnTo>
                <a:cubicBezTo>
                  <a:pt x="1699783" y="722877"/>
                  <a:pt x="2393945" y="712943"/>
                  <a:pt x="3695097" y="722144"/>
                </a:cubicBezTo>
                <a:cubicBezTo>
                  <a:pt x="6473626" y="678524"/>
                  <a:pt x="7994323" y="52364"/>
                  <a:pt x="9478929" y="5676"/>
                </a:cubicBezTo>
                <a:cubicBezTo>
                  <a:pt x="9617667" y="1313"/>
                  <a:pt x="9750627" y="-475"/>
                  <a:pt x="9878025" y="108"/>
                </a:cubicBezTo>
                <a:close/>
              </a:path>
            </a:pathLst>
          </a:cu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6D0252-7209-12E6-5DAF-FF98F4C8454F}"/>
              </a:ext>
            </a:extLst>
          </p:cNvPr>
          <p:cNvSpPr/>
          <p:nvPr/>
        </p:nvSpPr>
        <p:spPr>
          <a:xfrm>
            <a:off x="0" y="6030808"/>
            <a:ext cx="12192000" cy="827192"/>
          </a:xfrm>
          <a:custGeom>
            <a:avLst/>
            <a:gdLst>
              <a:gd name="connsiteX0" fmla="*/ 9878025 w 12192000"/>
              <a:gd name="connsiteY0" fmla="*/ 212 h 1631109"/>
              <a:gd name="connsiteX1" fmla="*/ 12132738 w 12192000"/>
              <a:gd name="connsiteY1" fmla="*/ 874625 h 1631109"/>
              <a:gd name="connsiteX2" fmla="*/ 12192000 w 12192000"/>
              <a:gd name="connsiteY2" fmla="*/ 949031 h 1631109"/>
              <a:gd name="connsiteX3" fmla="*/ 12192000 w 12192000"/>
              <a:gd name="connsiteY3" fmla="*/ 1631109 h 1631109"/>
              <a:gd name="connsiteX4" fmla="*/ 0 w 12192000"/>
              <a:gd name="connsiteY4" fmla="*/ 1631109 h 1631109"/>
              <a:gd name="connsiteX5" fmla="*/ 0 w 12192000"/>
              <a:gd name="connsiteY5" fmla="*/ 442717 h 1631109"/>
              <a:gd name="connsiteX6" fmla="*/ 13848 w 12192000"/>
              <a:gd name="connsiteY6" fmla="*/ 450996 h 1631109"/>
              <a:gd name="connsiteX7" fmla="*/ 3695097 w 12192000"/>
              <a:gd name="connsiteY7" fmla="*/ 1423969 h 1631109"/>
              <a:gd name="connsiteX8" fmla="*/ 9478929 w 12192000"/>
              <a:gd name="connsiteY8" fmla="*/ 11191 h 1631109"/>
              <a:gd name="connsiteX9" fmla="*/ 9878025 w 12192000"/>
              <a:gd name="connsiteY9" fmla="*/ 212 h 163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1109">
                <a:moveTo>
                  <a:pt x="9878025" y="212"/>
                </a:moveTo>
                <a:cubicBezTo>
                  <a:pt x="11027619" y="10576"/>
                  <a:pt x="11724712" y="401422"/>
                  <a:pt x="12132738" y="874625"/>
                </a:cubicBezTo>
                <a:lnTo>
                  <a:pt x="12192000" y="949031"/>
                </a:lnTo>
                <a:lnTo>
                  <a:pt x="12192000" y="1631109"/>
                </a:lnTo>
                <a:lnTo>
                  <a:pt x="0" y="1631109"/>
                </a:lnTo>
                <a:lnTo>
                  <a:pt x="0" y="442717"/>
                </a:lnTo>
                <a:lnTo>
                  <a:pt x="13848" y="450996"/>
                </a:lnTo>
                <a:cubicBezTo>
                  <a:pt x="1699783" y="1425413"/>
                  <a:pt x="2393945" y="1405825"/>
                  <a:pt x="3695097" y="1423969"/>
                </a:cubicBezTo>
                <a:cubicBezTo>
                  <a:pt x="6473626" y="1337955"/>
                  <a:pt x="7994323" y="103254"/>
                  <a:pt x="9478929" y="11191"/>
                </a:cubicBezTo>
                <a:cubicBezTo>
                  <a:pt x="9617667" y="2589"/>
                  <a:pt x="9750627" y="-937"/>
                  <a:pt x="9878025" y="212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EAB5BF6-1616-885D-19E0-460BBBB98B25}"/>
              </a:ext>
            </a:extLst>
          </p:cNvPr>
          <p:cNvGrpSpPr/>
          <p:nvPr/>
        </p:nvGrpSpPr>
        <p:grpSpPr>
          <a:xfrm>
            <a:off x="3801567" y="1252663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7972E9A-1A41-B73D-ED6A-78315DC4FA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2B058C4-54BD-63CD-68B6-CC1E6BB559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965CAC4-7E14-C37B-3770-E83874FE5410}"/>
              </a:ext>
            </a:extLst>
          </p:cNvPr>
          <p:cNvGrpSpPr/>
          <p:nvPr/>
        </p:nvGrpSpPr>
        <p:grpSpPr>
          <a:xfrm>
            <a:off x="4650804" y="2333570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B922DD8-70E0-AA12-76BE-E873A3C5A4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C640019-2078-7205-C376-05D78A95F8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B152DF-FF22-3DDE-3BAF-F76C16D6F452}"/>
              </a:ext>
            </a:extLst>
          </p:cNvPr>
          <p:cNvGrpSpPr/>
          <p:nvPr/>
        </p:nvGrpSpPr>
        <p:grpSpPr>
          <a:xfrm>
            <a:off x="5318148" y="3625286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9C85BED-7EA1-85B9-6B91-E969949B75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93E99D4-BC51-918A-4F85-D1A0CA6C6B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E208A3B-481D-1092-ABCE-270A9A647356}"/>
              </a:ext>
            </a:extLst>
          </p:cNvPr>
          <p:cNvGrpSpPr/>
          <p:nvPr/>
        </p:nvGrpSpPr>
        <p:grpSpPr>
          <a:xfrm>
            <a:off x="4991587" y="5092243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694D8A2-495A-C16B-4062-D0B786959E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4109BB4-1DD1-68E0-DD60-24D0494EF1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6DAC96D4-F83F-71C0-5690-244A5E0ED9E6}"/>
              </a:ext>
            </a:extLst>
          </p:cNvPr>
          <p:cNvSpPr txBox="1"/>
          <p:nvPr/>
        </p:nvSpPr>
        <p:spPr>
          <a:xfrm>
            <a:off x="8864392" y="2196434"/>
            <a:ext cx="139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7CA01ED-6874-C092-455D-7137A632522B}"/>
              </a:ext>
            </a:extLst>
          </p:cNvPr>
          <p:cNvSpPr txBox="1"/>
          <p:nvPr/>
        </p:nvSpPr>
        <p:spPr>
          <a:xfrm>
            <a:off x="8831997" y="2617639"/>
            <a:ext cx="2547203" cy="2282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8352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3" y="190423"/>
            <a:ext cx="728125" cy="745055"/>
            <a:chOff x="4687429" y="957171"/>
            <a:chExt cx="665727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576207" cy="49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B6E82B1-1EF7-4B6C-3F6F-78CAD3C4542A}"/>
              </a:ext>
            </a:extLst>
          </p:cNvPr>
          <p:cNvSpPr/>
          <p:nvPr/>
        </p:nvSpPr>
        <p:spPr>
          <a:xfrm>
            <a:off x="4043680" y="2316653"/>
            <a:ext cx="2194560" cy="2194560"/>
          </a:xfrm>
          <a:prstGeom prst="ellipse">
            <a:avLst/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040353AB-DC2E-EE70-F6EB-36BAF303DE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8640" y="2733213"/>
            <a:ext cx="1272680" cy="1272680"/>
          </a:xfrm>
          <a:prstGeom prst="rect">
            <a:avLst/>
          </a:prstGeom>
        </p:spPr>
      </p:pic>
      <p:sp>
        <p:nvSpPr>
          <p:cNvPr id="5" name="泪滴形 4">
            <a:extLst>
              <a:ext uri="{FF2B5EF4-FFF2-40B4-BE49-F238E27FC236}">
                <a16:creationId xmlns:a16="http://schemas.microsoft.com/office/drawing/2014/main" id="{21B6AB7B-7C34-2568-0005-191E6256A27D}"/>
              </a:ext>
            </a:extLst>
          </p:cNvPr>
          <p:cNvSpPr/>
          <p:nvPr/>
        </p:nvSpPr>
        <p:spPr>
          <a:xfrm rot="8162651">
            <a:off x="1907314" y="2973591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CE626EF5-CCFF-4C51-F594-A035410F90A5}"/>
              </a:ext>
            </a:extLst>
          </p:cNvPr>
          <p:cNvSpPr/>
          <p:nvPr/>
        </p:nvSpPr>
        <p:spPr>
          <a:xfrm rot="8162651">
            <a:off x="1907314" y="4852510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8" descr="D:\51PPT模板网\51pptmoban.com\图片.jpg">
            <a:extLst>
              <a:ext uri="{FF2B5EF4-FFF2-40B4-BE49-F238E27FC236}">
                <a16:creationId xmlns:a16="http://schemas.microsoft.com/office/drawing/2014/main" id="{101CD41B-C66A-ADF6-BFEC-9EA6D9864723}"/>
              </a:ext>
            </a:extLst>
          </p:cNvPr>
          <p:cNvSpPr>
            <a:spLocks noEditPoints="1"/>
          </p:cNvSpPr>
          <p:nvPr/>
        </p:nvSpPr>
        <p:spPr bwMode="auto">
          <a:xfrm>
            <a:off x="2042099" y="3070458"/>
            <a:ext cx="280144" cy="316884"/>
          </a:xfrm>
          <a:custGeom>
            <a:avLst/>
            <a:gdLst>
              <a:gd name="T0" fmla="*/ 108 w 164"/>
              <a:gd name="T1" fmla="*/ 110 h 184"/>
              <a:gd name="T2" fmla="*/ 118 w 164"/>
              <a:gd name="T3" fmla="*/ 112 h 184"/>
              <a:gd name="T4" fmla="*/ 128 w 164"/>
              <a:gd name="T5" fmla="*/ 109 h 184"/>
              <a:gd name="T6" fmla="*/ 143 w 164"/>
              <a:gd name="T7" fmla="*/ 95 h 184"/>
              <a:gd name="T8" fmla="*/ 145 w 164"/>
              <a:gd name="T9" fmla="*/ 85 h 184"/>
              <a:gd name="T10" fmla="*/ 143 w 164"/>
              <a:gd name="T11" fmla="*/ 74 h 184"/>
              <a:gd name="T12" fmla="*/ 161 w 164"/>
              <a:gd name="T13" fmla="*/ 52 h 184"/>
              <a:gd name="T14" fmla="*/ 157 w 164"/>
              <a:gd name="T15" fmla="*/ 40 h 184"/>
              <a:gd name="T16" fmla="*/ 132 w 164"/>
              <a:gd name="T17" fmla="*/ 35 h 184"/>
              <a:gd name="T18" fmla="*/ 96 w 164"/>
              <a:gd name="T19" fmla="*/ 18 h 184"/>
              <a:gd name="T20" fmla="*/ 72 w 164"/>
              <a:gd name="T21" fmla="*/ 3 h 184"/>
              <a:gd name="T22" fmla="*/ 53 w 164"/>
              <a:gd name="T23" fmla="*/ 21 h 184"/>
              <a:gd name="T24" fmla="*/ 36 w 164"/>
              <a:gd name="T25" fmla="*/ 48 h 184"/>
              <a:gd name="T26" fmla="*/ 19 w 164"/>
              <a:gd name="T27" fmla="*/ 85 h 184"/>
              <a:gd name="T28" fmla="*/ 15 w 164"/>
              <a:gd name="T29" fmla="*/ 85 h 184"/>
              <a:gd name="T30" fmla="*/ 0 w 164"/>
              <a:gd name="T31" fmla="*/ 99 h 184"/>
              <a:gd name="T32" fmla="*/ 15 w 164"/>
              <a:gd name="T33" fmla="*/ 114 h 184"/>
              <a:gd name="T34" fmla="*/ 19 w 164"/>
              <a:gd name="T35" fmla="*/ 113 h 184"/>
              <a:gd name="T36" fmla="*/ 56 w 164"/>
              <a:gd name="T37" fmla="*/ 155 h 184"/>
              <a:gd name="T38" fmla="*/ 32 w 164"/>
              <a:gd name="T39" fmla="*/ 182 h 184"/>
              <a:gd name="T40" fmla="*/ 37 w 164"/>
              <a:gd name="T41" fmla="*/ 184 h 184"/>
              <a:gd name="T42" fmla="*/ 132 w 164"/>
              <a:gd name="T43" fmla="*/ 184 h 184"/>
              <a:gd name="T44" fmla="*/ 132 w 164"/>
              <a:gd name="T45" fmla="*/ 184 h 184"/>
              <a:gd name="T46" fmla="*/ 138 w 164"/>
              <a:gd name="T47" fmla="*/ 172 h 184"/>
              <a:gd name="T48" fmla="*/ 85 w 164"/>
              <a:gd name="T49" fmla="*/ 149 h 184"/>
              <a:gd name="T50" fmla="*/ 29 w 164"/>
              <a:gd name="T51" fmla="*/ 103 h 184"/>
              <a:gd name="T52" fmla="*/ 29 w 164"/>
              <a:gd name="T53" fmla="*/ 99 h 184"/>
              <a:gd name="T54" fmla="*/ 29 w 164"/>
              <a:gd name="T55" fmla="*/ 95 h 184"/>
              <a:gd name="T56" fmla="*/ 64 w 164"/>
              <a:gd name="T57" fmla="*/ 76 h 184"/>
              <a:gd name="T58" fmla="*/ 73 w 164"/>
              <a:gd name="T59" fmla="*/ 124 h 184"/>
              <a:gd name="T60" fmla="*/ 85 w 164"/>
              <a:gd name="T61" fmla="*/ 128 h 184"/>
              <a:gd name="T62" fmla="*/ 105 w 164"/>
              <a:gd name="T63" fmla="*/ 108 h 184"/>
              <a:gd name="T64" fmla="*/ 98 w 164"/>
              <a:gd name="T65" fmla="*/ 39 h 184"/>
              <a:gd name="T66" fmla="*/ 61 w 164"/>
              <a:gd name="T67" fmla="*/ 53 h 184"/>
              <a:gd name="T68" fmla="*/ 61 w 164"/>
              <a:gd name="T69" fmla="*/ 53 h 184"/>
              <a:gd name="T70" fmla="*/ 60 w 164"/>
              <a:gd name="T71" fmla="*/ 53 h 184"/>
              <a:gd name="T72" fmla="*/ 63 w 164"/>
              <a:gd name="T73" fmla="*/ 31 h 184"/>
              <a:gd name="T74" fmla="*/ 76 w 164"/>
              <a:gd name="T75" fmla="*/ 18 h 184"/>
              <a:gd name="T76" fmla="*/ 98 w 164"/>
              <a:gd name="T77" fmla="*/ 39 h 184"/>
              <a:gd name="T78" fmla="*/ 78 w 164"/>
              <a:gd name="T79" fmla="*/ 72 h 184"/>
              <a:gd name="T80" fmla="*/ 129 w 164"/>
              <a:gd name="T81" fmla="*/ 49 h 184"/>
              <a:gd name="T82" fmla="*/ 141 w 164"/>
              <a:gd name="T83" fmla="*/ 51 h 184"/>
              <a:gd name="T84" fmla="*/ 85 w 164"/>
              <a:gd name="T85" fmla="*/ 108 h 184"/>
              <a:gd name="T86" fmla="*/ 78 w 164"/>
              <a:gd name="T87" fmla="*/ 72 h 184"/>
              <a:gd name="T88" fmla="*/ 48 w 164"/>
              <a:gd name="T89" fmla="*/ 175 h 184"/>
              <a:gd name="T90" fmla="*/ 85 w 164"/>
              <a:gd name="T91" fmla="*/ 163 h 184"/>
              <a:gd name="T92" fmla="*/ 121 w 164"/>
              <a:gd name="T93" fmla="*/ 175 h 184"/>
              <a:gd name="T94" fmla="*/ 111 w 164"/>
              <a:gd name="T95" fmla="*/ 102 h 184"/>
              <a:gd name="T96" fmla="*/ 123 w 164"/>
              <a:gd name="T97" fmla="*/ 90 h 184"/>
              <a:gd name="T98" fmla="*/ 136 w 164"/>
              <a:gd name="T99" fmla="*/ 85 h 184"/>
              <a:gd name="T100" fmla="*/ 135 w 164"/>
              <a:gd name="T101" fmla="*/ 92 h 184"/>
              <a:gd name="T102" fmla="*/ 125 w 164"/>
              <a:gd name="T103" fmla="*/ 102 h 184"/>
              <a:gd name="T104" fmla="*/ 118 w 164"/>
              <a:gd name="T105" fmla="*/ 103 h 184"/>
              <a:gd name="T106" fmla="*/ 111 w 164"/>
              <a:gd name="T107" fmla="*/ 102 h 184"/>
              <a:gd name="T108" fmla="*/ 10 w 164"/>
              <a:gd name="T109" fmla="*/ 95 h 184"/>
              <a:gd name="T110" fmla="*/ 19 w 164"/>
              <a:gd name="T111" fmla="*/ 95 h 184"/>
              <a:gd name="T112" fmla="*/ 19 w 164"/>
              <a:gd name="T113" fmla="*/ 103 h 184"/>
              <a:gd name="T114" fmla="*/ 10 w 164"/>
              <a:gd name="T115" fmla="*/ 103 h 184"/>
              <a:gd name="T116" fmla="*/ 10 w 164"/>
              <a:gd name="T117" fmla="*/ 95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4" h="184">
                <a:moveTo>
                  <a:pt x="105" y="108"/>
                </a:moveTo>
                <a:cubicBezTo>
                  <a:pt x="106" y="109"/>
                  <a:pt x="107" y="109"/>
                  <a:pt x="108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11" y="111"/>
                  <a:pt x="115" y="112"/>
                  <a:pt x="118" y="112"/>
                </a:cubicBezTo>
                <a:cubicBezTo>
                  <a:pt x="121" y="112"/>
                  <a:pt x="125" y="111"/>
                  <a:pt x="128" y="110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31" y="108"/>
                  <a:pt x="134" y="106"/>
                  <a:pt x="137" y="104"/>
                </a:cubicBezTo>
                <a:cubicBezTo>
                  <a:pt x="139" y="101"/>
                  <a:pt x="141" y="98"/>
                  <a:pt x="143" y="95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44" y="92"/>
                  <a:pt x="145" y="88"/>
                  <a:pt x="145" y="85"/>
                </a:cubicBezTo>
                <a:cubicBezTo>
                  <a:pt x="145" y="81"/>
                  <a:pt x="144" y="78"/>
                  <a:pt x="143" y="75"/>
                </a:cubicBezTo>
                <a:cubicBezTo>
                  <a:pt x="143" y="74"/>
                  <a:pt x="143" y="74"/>
                  <a:pt x="143" y="74"/>
                </a:cubicBezTo>
                <a:cubicBezTo>
                  <a:pt x="142" y="74"/>
                  <a:pt x="142" y="73"/>
                  <a:pt x="141" y="7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4" y="49"/>
                  <a:pt x="164" y="45"/>
                  <a:pt x="161" y="42"/>
                </a:cubicBezTo>
                <a:cubicBezTo>
                  <a:pt x="160" y="41"/>
                  <a:pt x="158" y="40"/>
                  <a:pt x="157" y="40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96" y="18"/>
                  <a:pt x="96" y="18"/>
                  <a:pt x="96" y="18"/>
                </a:cubicBezTo>
                <a:cubicBezTo>
                  <a:pt x="81" y="3"/>
                  <a:pt x="81" y="3"/>
                  <a:pt x="81" y="3"/>
                </a:cubicBezTo>
                <a:cubicBezTo>
                  <a:pt x="79" y="0"/>
                  <a:pt x="74" y="0"/>
                  <a:pt x="72" y="3"/>
                </a:cubicBezTo>
                <a:cubicBezTo>
                  <a:pt x="54" y="20"/>
                  <a:pt x="54" y="20"/>
                  <a:pt x="54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36" y="38"/>
                  <a:pt x="36" y="38"/>
                  <a:pt x="36" y="38"/>
                </a:cubicBezTo>
                <a:cubicBezTo>
                  <a:pt x="33" y="41"/>
                  <a:pt x="33" y="46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5"/>
                  <a:pt x="19" y="85"/>
                  <a:pt x="19" y="85"/>
                </a:cubicBezTo>
                <a:cubicBezTo>
                  <a:pt x="17" y="85"/>
                  <a:pt x="16" y="85"/>
                  <a:pt x="15" y="85"/>
                </a:cubicBezTo>
                <a:cubicBezTo>
                  <a:pt x="11" y="85"/>
                  <a:pt x="7" y="86"/>
                  <a:pt x="5" y="89"/>
                </a:cubicBezTo>
                <a:cubicBezTo>
                  <a:pt x="2" y="92"/>
                  <a:pt x="0" y="95"/>
                  <a:pt x="0" y="99"/>
                </a:cubicBezTo>
                <a:cubicBezTo>
                  <a:pt x="0" y="103"/>
                  <a:pt x="2" y="107"/>
                  <a:pt x="5" y="109"/>
                </a:cubicBezTo>
                <a:cubicBezTo>
                  <a:pt x="7" y="112"/>
                  <a:pt x="11" y="114"/>
                  <a:pt x="15" y="114"/>
                </a:cubicBezTo>
                <a:cubicBezTo>
                  <a:pt x="16" y="114"/>
                  <a:pt x="17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8" y="154"/>
                  <a:pt x="57" y="154"/>
                  <a:pt x="56" y="155"/>
                </a:cubicBezTo>
                <a:cubicBezTo>
                  <a:pt x="46" y="159"/>
                  <a:pt x="38" y="165"/>
                  <a:pt x="32" y="172"/>
                </a:cubicBezTo>
                <a:cubicBezTo>
                  <a:pt x="29" y="175"/>
                  <a:pt x="29" y="180"/>
                  <a:pt x="32" y="182"/>
                </a:cubicBezTo>
                <a:cubicBezTo>
                  <a:pt x="34" y="183"/>
                  <a:pt x="35" y="184"/>
                  <a:pt x="37" y="184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4" y="184"/>
                  <a:pt x="136" y="183"/>
                  <a:pt x="137" y="182"/>
                </a:cubicBezTo>
                <a:cubicBezTo>
                  <a:pt x="140" y="180"/>
                  <a:pt x="140" y="175"/>
                  <a:pt x="138" y="172"/>
                </a:cubicBezTo>
                <a:cubicBezTo>
                  <a:pt x="131" y="165"/>
                  <a:pt x="123" y="159"/>
                  <a:pt x="114" y="155"/>
                </a:cubicBezTo>
                <a:cubicBezTo>
                  <a:pt x="105" y="151"/>
                  <a:pt x="95" y="149"/>
                  <a:pt x="85" y="149"/>
                </a:cubicBezTo>
                <a:cubicBezTo>
                  <a:pt x="81" y="149"/>
                  <a:pt x="78" y="149"/>
                  <a:pt x="75" y="149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2"/>
                  <a:pt x="29" y="101"/>
                  <a:pt x="29" y="99"/>
                </a:cubicBezTo>
                <a:cubicBezTo>
                  <a:pt x="29" y="98"/>
                  <a:pt x="29" y="96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56" y="68"/>
                  <a:pt x="56" y="68"/>
                  <a:pt x="56" y="68"/>
                </a:cubicBezTo>
                <a:cubicBezTo>
                  <a:pt x="64" y="76"/>
                  <a:pt x="64" y="76"/>
                  <a:pt x="64" y="76"/>
                </a:cubicBezTo>
                <a:cubicBezTo>
                  <a:pt x="68" y="99"/>
                  <a:pt x="68" y="99"/>
                  <a:pt x="68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4" y="128"/>
                  <a:pt x="78" y="130"/>
                  <a:pt x="81" y="130"/>
                </a:cubicBezTo>
                <a:cubicBezTo>
                  <a:pt x="83" y="129"/>
                  <a:pt x="84" y="129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105" y="108"/>
                  <a:pt x="105" y="108"/>
                  <a:pt x="105" y="108"/>
                </a:cubicBezTo>
                <a:close/>
                <a:moveTo>
                  <a:pt x="98" y="39"/>
                </a:moveTo>
                <a:cubicBezTo>
                  <a:pt x="98" y="39"/>
                  <a:pt x="98" y="39"/>
                  <a:pt x="98" y="39"/>
                </a:cubicBezTo>
                <a:cubicBezTo>
                  <a:pt x="73" y="65"/>
                  <a:pt x="73" y="65"/>
                  <a:pt x="73" y="65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1" y="43"/>
                  <a:pt x="51" y="43"/>
                  <a:pt x="51" y="43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76" y="18"/>
                  <a:pt x="76" y="18"/>
                  <a:pt x="76" y="18"/>
                </a:cubicBezTo>
                <a:cubicBezTo>
                  <a:pt x="86" y="27"/>
                  <a:pt x="86" y="27"/>
                  <a:pt x="86" y="27"/>
                </a:cubicBezTo>
                <a:cubicBezTo>
                  <a:pt x="98" y="39"/>
                  <a:pt x="98" y="39"/>
                  <a:pt x="98" y="39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2" y="97"/>
                  <a:pt x="82" y="97"/>
                  <a:pt x="82" y="97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48" y="175"/>
                </a:moveTo>
                <a:cubicBezTo>
                  <a:pt x="48" y="175"/>
                  <a:pt x="48" y="175"/>
                  <a:pt x="48" y="175"/>
                </a:cubicBezTo>
                <a:cubicBezTo>
                  <a:pt x="52" y="172"/>
                  <a:pt x="57" y="170"/>
                  <a:pt x="61" y="168"/>
                </a:cubicBezTo>
                <a:cubicBezTo>
                  <a:pt x="68" y="165"/>
                  <a:pt x="76" y="163"/>
                  <a:pt x="85" y="163"/>
                </a:cubicBezTo>
                <a:cubicBezTo>
                  <a:pt x="93" y="163"/>
                  <a:pt x="101" y="165"/>
                  <a:pt x="108" y="168"/>
                </a:cubicBezTo>
                <a:cubicBezTo>
                  <a:pt x="112" y="170"/>
                  <a:pt x="117" y="172"/>
                  <a:pt x="121" y="175"/>
                </a:cubicBezTo>
                <a:cubicBezTo>
                  <a:pt x="48" y="175"/>
                  <a:pt x="48" y="175"/>
                  <a:pt x="48" y="175"/>
                </a:cubicBezTo>
                <a:close/>
                <a:moveTo>
                  <a:pt x="111" y="102"/>
                </a:moveTo>
                <a:cubicBezTo>
                  <a:pt x="111" y="102"/>
                  <a:pt x="111" y="102"/>
                  <a:pt x="111" y="102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6" y="80"/>
                  <a:pt x="136" y="83"/>
                  <a:pt x="136" y="85"/>
                </a:cubicBezTo>
                <a:cubicBezTo>
                  <a:pt x="136" y="87"/>
                  <a:pt x="136" y="90"/>
                  <a:pt x="135" y="9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4" y="94"/>
                  <a:pt x="133" y="96"/>
                  <a:pt x="131" y="98"/>
                </a:cubicBezTo>
                <a:cubicBezTo>
                  <a:pt x="129" y="99"/>
                  <a:pt x="127" y="101"/>
                  <a:pt x="125" y="102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3" y="103"/>
                  <a:pt x="120" y="103"/>
                  <a:pt x="118" y="103"/>
                </a:cubicBezTo>
                <a:cubicBezTo>
                  <a:pt x="116" y="103"/>
                  <a:pt x="113" y="103"/>
                  <a:pt x="111" y="102"/>
                </a:cubicBezTo>
                <a:cubicBezTo>
                  <a:pt x="111" y="102"/>
                  <a:pt x="111" y="102"/>
                  <a:pt x="111" y="102"/>
                </a:cubicBezTo>
                <a:close/>
                <a:moveTo>
                  <a:pt x="10" y="95"/>
                </a:moveTo>
                <a:cubicBezTo>
                  <a:pt x="10" y="95"/>
                  <a:pt x="10" y="95"/>
                  <a:pt x="10" y="95"/>
                </a:cubicBezTo>
                <a:cubicBezTo>
                  <a:pt x="12" y="94"/>
                  <a:pt x="13" y="93"/>
                  <a:pt x="15" y="93"/>
                </a:cubicBezTo>
                <a:cubicBezTo>
                  <a:pt x="16" y="93"/>
                  <a:pt x="18" y="94"/>
                  <a:pt x="19" y="95"/>
                </a:cubicBezTo>
                <a:cubicBezTo>
                  <a:pt x="20" y="96"/>
                  <a:pt x="21" y="97"/>
                  <a:pt x="21" y="99"/>
                </a:cubicBezTo>
                <a:cubicBezTo>
                  <a:pt x="21" y="101"/>
                  <a:pt x="20" y="102"/>
                  <a:pt x="19" y="103"/>
                </a:cubicBezTo>
                <a:cubicBezTo>
                  <a:pt x="18" y="104"/>
                  <a:pt x="16" y="105"/>
                  <a:pt x="15" y="105"/>
                </a:cubicBezTo>
                <a:cubicBezTo>
                  <a:pt x="13" y="105"/>
                  <a:pt x="12" y="104"/>
                  <a:pt x="10" y="103"/>
                </a:cubicBezTo>
                <a:cubicBezTo>
                  <a:pt x="9" y="102"/>
                  <a:pt x="9" y="101"/>
                  <a:pt x="9" y="99"/>
                </a:cubicBezTo>
                <a:cubicBezTo>
                  <a:pt x="9" y="97"/>
                  <a:pt x="9" y="96"/>
                  <a:pt x="10" y="9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1">
            <a:extLst>
              <a:ext uri="{FF2B5EF4-FFF2-40B4-BE49-F238E27FC236}">
                <a16:creationId xmlns:a16="http://schemas.microsoft.com/office/drawing/2014/main" id="{D1A3FDC2-90EF-9635-C80A-2ED49DCFBEEF}"/>
              </a:ext>
            </a:extLst>
          </p:cNvPr>
          <p:cNvSpPr>
            <a:spLocks noEditPoints="1"/>
          </p:cNvSpPr>
          <p:nvPr/>
        </p:nvSpPr>
        <p:spPr bwMode="auto">
          <a:xfrm>
            <a:off x="2015834" y="4950672"/>
            <a:ext cx="316884" cy="287033"/>
          </a:xfrm>
          <a:custGeom>
            <a:avLst/>
            <a:gdLst>
              <a:gd name="T0" fmla="*/ 115 w 184"/>
              <a:gd name="T1" fmla="*/ 78 h 167"/>
              <a:gd name="T2" fmla="*/ 121 w 184"/>
              <a:gd name="T3" fmla="*/ 101 h 167"/>
              <a:gd name="T4" fmla="*/ 120 w 184"/>
              <a:gd name="T5" fmla="*/ 113 h 167"/>
              <a:gd name="T6" fmla="*/ 129 w 184"/>
              <a:gd name="T7" fmla="*/ 104 h 167"/>
              <a:gd name="T8" fmla="*/ 121 w 184"/>
              <a:gd name="T9" fmla="*/ 72 h 167"/>
              <a:gd name="T10" fmla="*/ 93 w 184"/>
              <a:gd name="T11" fmla="*/ 67 h 167"/>
              <a:gd name="T12" fmla="*/ 177 w 184"/>
              <a:gd name="T13" fmla="*/ 153 h 167"/>
              <a:gd name="T14" fmla="*/ 172 w 184"/>
              <a:gd name="T15" fmla="*/ 153 h 167"/>
              <a:gd name="T16" fmla="*/ 177 w 184"/>
              <a:gd name="T17" fmla="*/ 43 h 167"/>
              <a:gd name="T18" fmla="*/ 177 w 184"/>
              <a:gd name="T19" fmla="*/ 29 h 167"/>
              <a:gd name="T20" fmla="*/ 111 w 184"/>
              <a:gd name="T21" fmla="*/ 19 h 167"/>
              <a:gd name="T22" fmla="*/ 92 w 184"/>
              <a:gd name="T23" fmla="*/ 0 h 167"/>
              <a:gd name="T24" fmla="*/ 74 w 184"/>
              <a:gd name="T25" fmla="*/ 19 h 167"/>
              <a:gd name="T26" fmla="*/ 7 w 184"/>
              <a:gd name="T27" fmla="*/ 29 h 167"/>
              <a:gd name="T28" fmla="*/ 7 w 184"/>
              <a:gd name="T29" fmla="*/ 43 h 167"/>
              <a:gd name="T30" fmla="*/ 13 w 184"/>
              <a:gd name="T31" fmla="*/ 153 h 167"/>
              <a:gd name="T32" fmla="*/ 0 w 184"/>
              <a:gd name="T33" fmla="*/ 160 h 167"/>
              <a:gd name="T34" fmla="*/ 177 w 184"/>
              <a:gd name="T35" fmla="*/ 167 h 167"/>
              <a:gd name="T36" fmla="*/ 177 w 184"/>
              <a:gd name="T37" fmla="*/ 153 h 167"/>
              <a:gd name="T38" fmla="*/ 85 w 184"/>
              <a:gd name="T39" fmla="*/ 12 h 167"/>
              <a:gd name="T40" fmla="*/ 99 w 184"/>
              <a:gd name="T41" fmla="*/ 12 h 167"/>
              <a:gd name="T42" fmla="*/ 99 w 184"/>
              <a:gd name="T43" fmla="*/ 26 h 167"/>
              <a:gd name="T44" fmla="*/ 92 w 184"/>
              <a:gd name="T45" fmla="*/ 29 h 167"/>
              <a:gd name="T46" fmla="*/ 82 w 184"/>
              <a:gd name="T47" fmla="*/ 19 h 167"/>
              <a:gd name="T48" fmla="*/ 163 w 184"/>
              <a:gd name="T49" fmla="*/ 153 h 167"/>
              <a:gd name="T50" fmla="*/ 21 w 184"/>
              <a:gd name="T51" fmla="*/ 153 h 167"/>
              <a:gd name="T52" fmla="*/ 163 w 184"/>
              <a:gd name="T53" fmla="*/ 43 h 167"/>
              <a:gd name="T54" fmla="*/ 86 w 184"/>
              <a:gd name="T55" fmla="*/ 133 h 167"/>
              <a:gd name="T56" fmla="*/ 102 w 184"/>
              <a:gd name="T57" fmla="*/ 129 h 167"/>
              <a:gd name="T58" fmla="*/ 115 w 184"/>
              <a:gd name="T59" fmla="*/ 117 h 167"/>
              <a:gd name="T60" fmla="*/ 113 w 184"/>
              <a:gd name="T61" fmla="*/ 111 h 167"/>
              <a:gd name="T62" fmla="*/ 91 w 184"/>
              <a:gd name="T63" fmla="*/ 72 h 167"/>
              <a:gd name="T64" fmla="*/ 63 w 184"/>
              <a:gd name="T65" fmla="*/ 78 h 167"/>
              <a:gd name="T66" fmla="*/ 63 w 184"/>
              <a:gd name="T67" fmla="*/ 124 h 167"/>
              <a:gd name="T68" fmla="*/ 69 w 184"/>
              <a:gd name="T69" fmla="*/ 84 h 167"/>
              <a:gd name="T70" fmla="*/ 82 w 184"/>
              <a:gd name="T71" fmla="*/ 77 h 167"/>
              <a:gd name="T72" fmla="*/ 85 w 184"/>
              <a:gd name="T73" fmla="*/ 105 h 167"/>
              <a:gd name="T74" fmla="*/ 98 w 184"/>
              <a:gd name="T75" fmla="*/ 122 h 167"/>
              <a:gd name="T76" fmla="*/ 86 w 184"/>
              <a:gd name="T77" fmla="*/ 125 h 167"/>
              <a:gd name="T78" fmla="*/ 62 w 184"/>
              <a:gd name="T79" fmla="*/ 10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67">
                <a:moveTo>
                  <a:pt x="98" y="71"/>
                </a:moveTo>
                <a:cubicBezTo>
                  <a:pt x="104" y="71"/>
                  <a:pt x="110" y="74"/>
                  <a:pt x="115" y="78"/>
                </a:cubicBezTo>
                <a:cubicBezTo>
                  <a:pt x="119" y="82"/>
                  <a:pt x="122" y="89"/>
                  <a:pt x="122" y="95"/>
                </a:cubicBezTo>
                <a:cubicBezTo>
                  <a:pt x="122" y="97"/>
                  <a:pt x="122" y="99"/>
                  <a:pt x="121" y="101"/>
                </a:cubicBezTo>
                <a:cubicBezTo>
                  <a:pt x="120" y="103"/>
                  <a:pt x="120" y="105"/>
                  <a:pt x="119" y="107"/>
                </a:cubicBezTo>
                <a:cubicBezTo>
                  <a:pt x="117" y="109"/>
                  <a:pt x="118" y="112"/>
                  <a:pt x="120" y="113"/>
                </a:cubicBezTo>
                <a:cubicBezTo>
                  <a:pt x="122" y="114"/>
                  <a:pt x="125" y="113"/>
                  <a:pt x="126" y="111"/>
                </a:cubicBezTo>
                <a:cubicBezTo>
                  <a:pt x="127" y="109"/>
                  <a:pt x="128" y="106"/>
                  <a:pt x="129" y="104"/>
                </a:cubicBezTo>
                <a:cubicBezTo>
                  <a:pt x="130" y="101"/>
                  <a:pt x="130" y="98"/>
                  <a:pt x="130" y="95"/>
                </a:cubicBezTo>
                <a:cubicBezTo>
                  <a:pt x="130" y="86"/>
                  <a:pt x="127" y="78"/>
                  <a:pt x="121" y="72"/>
                </a:cubicBezTo>
                <a:cubicBezTo>
                  <a:pt x="115" y="66"/>
                  <a:pt x="107" y="63"/>
                  <a:pt x="98" y="63"/>
                </a:cubicBezTo>
                <a:cubicBezTo>
                  <a:pt x="95" y="63"/>
                  <a:pt x="93" y="64"/>
                  <a:pt x="93" y="67"/>
                </a:cubicBezTo>
                <a:cubicBezTo>
                  <a:pt x="93" y="69"/>
                  <a:pt x="95" y="71"/>
                  <a:pt x="98" y="71"/>
                </a:cubicBezTo>
                <a:close/>
                <a:moveTo>
                  <a:pt x="177" y="153"/>
                </a:moveTo>
                <a:cubicBezTo>
                  <a:pt x="177" y="153"/>
                  <a:pt x="177" y="153"/>
                  <a:pt x="177" y="153"/>
                </a:cubicBezTo>
                <a:cubicBezTo>
                  <a:pt x="172" y="153"/>
                  <a:pt x="172" y="153"/>
                  <a:pt x="172" y="15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81" y="43"/>
                  <a:pt x="184" y="40"/>
                  <a:pt x="184" y="36"/>
                </a:cubicBezTo>
                <a:cubicBezTo>
                  <a:pt x="184" y="32"/>
                  <a:pt x="181" y="29"/>
                  <a:pt x="177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9" y="26"/>
                  <a:pt x="111" y="22"/>
                  <a:pt x="111" y="19"/>
                </a:cubicBezTo>
                <a:cubicBezTo>
                  <a:pt x="111" y="14"/>
                  <a:pt x="108" y="9"/>
                  <a:pt x="105" y="6"/>
                </a:cubicBezTo>
                <a:cubicBezTo>
                  <a:pt x="102" y="2"/>
                  <a:pt x="97" y="0"/>
                  <a:pt x="92" y="0"/>
                </a:cubicBezTo>
                <a:cubicBezTo>
                  <a:pt x="87" y="0"/>
                  <a:pt x="82" y="2"/>
                  <a:pt x="79" y="6"/>
                </a:cubicBezTo>
                <a:cubicBezTo>
                  <a:pt x="76" y="9"/>
                  <a:pt x="74" y="14"/>
                  <a:pt x="74" y="19"/>
                </a:cubicBezTo>
                <a:cubicBezTo>
                  <a:pt x="74" y="22"/>
                  <a:pt x="75" y="26"/>
                  <a:pt x="7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0" y="32"/>
                  <a:pt x="0" y="36"/>
                </a:cubicBezTo>
                <a:cubicBezTo>
                  <a:pt x="0" y="40"/>
                  <a:pt x="4" y="43"/>
                  <a:pt x="7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7" y="153"/>
                  <a:pt x="7" y="153"/>
                  <a:pt x="7" y="153"/>
                </a:cubicBezTo>
                <a:cubicBezTo>
                  <a:pt x="4" y="153"/>
                  <a:pt x="0" y="156"/>
                  <a:pt x="0" y="160"/>
                </a:cubicBezTo>
                <a:cubicBezTo>
                  <a:pt x="0" y="164"/>
                  <a:pt x="4" y="167"/>
                  <a:pt x="7" y="167"/>
                </a:cubicBezTo>
                <a:cubicBezTo>
                  <a:pt x="177" y="167"/>
                  <a:pt x="177" y="167"/>
                  <a:pt x="177" y="167"/>
                </a:cubicBezTo>
                <a:cubicBezTo>
                  <a:pt x="181" y="167"/>
                  <a:pt x="184" y="164"/>
                  <a:pt x="184" y="160"/>
                </a:cubicBezTo>
                <a:cubicBezTo>
                  <a:pt x="184" y="156"/>
                  <a:pt x="181" y="153"/>
                  <a:pt x="177" y="153"/>
                </a:cubicBezTo>
                <a:close/>
                <a:moveTo>
                  <a:pt x="85" y="12"/>
                </a:moveTo>
                <a:cubicBezTo>
                  <a:pt x="85" y="12"/>
                  <a:pt x="85" y="12"/>
                  <a:pt x="85" y="12"/>
                </a:cubicBezTo>
                <a:cubicBezTo>
                  <a:pt x="87" y="10"/>
                  <a:pt x="89" y="9"/>
                  <a:pt x="92" y="9"/>
                </a:cubicBezTo>
                <a:cubicBezTo>
                  <a:pt x="95" y="9"/>
                  <a:pt x="97" y="10"/>
                  <a:pt x="99" y="12"/>
                </a:cubicBezTo>
                <a:cubicBezTo>
                  <a:pt x="101" y="13"/>
                  <a:pt x="102" y="16"/>
                  <a:pt x="102" y="19"/>
                </a:cubicBezTo>
                <a:cubicBezTo>
                  <a:pt x="102" y="22"/>
                  <a:pt x="101" y="24"/>
                  <a:pt x="99" y="26"/>
                </a:cubicBezTo>
                <a:cubicBezTo>
                  <a:pt x="97" y="28"/>
                  <a:pt x="95" y="29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89" y="29"/>
                  <a:pt x="87" y="28"/>
                  <a:pt x="85" y="26"/>
                </a:cubicBezTo>
                <a:cubicBezTo>
                  <a:pt x="83" y="24"/>
                  <a:pt x="82" y="22"/>
                  <a:pt x="82" y="19"/>
                </a:cubicBezTo>
                <a:cubicBezTo>
                  <a:pt x="82" y="16"/>
                  <a:pt x="83" y="13"/>
                  <a:pt x="85" y="12"/>
                </a:cubicBezTo>
                <a:close/>
                <a:moveTo>
                  <a:pt x="163" y="153"/>
                </a:moveTo>
                <a:cubicBezTo>
                  <a:pt x="163" y="153"/>
                  <a:pt x="163" y="153"/>
                  <a:pt x="163" y="153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21" y="43"/>
                  <a:pt x="21" y="43"/>
                  <a:pt x="21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153"/>
                  <a:pt x="163" y="153"/>
                  <a:pt x="163" y="153"/>
                </a:cubicBezTo>
                <a:close/>
                <a:moveTo>
                  <a:pt x="86" y="133"/>
                </a:moveTo>
                <a:cubicBezTo>
                  <a:pt x="86" y="133"/>
                  <a:pt x="86" y="133"/>
                  <a:pt x="86" y="133"/>
                </a:cubicBezTo>
                <a:cubicBezTo>
                  <a:pt x="92" y="133"/>
                  <a:pt x="98" y="132"/>
                  <a:pt x="102" y="129"/>
                </a:cubicBezTo>
                <a:cubicBezTo>
                  <a:pt x="103" y="129"/>
                  <a:pt x="103" y="129"/>
                  <a:pt x="103" y="129"/>
                </a:cubicBezTo>
                <a:cubicBezTo>
                  <a:pt x="108" y="126"/>
                  <a:pt x="112" y="122"/>
                  <a:pt x="11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6" y="115"/>
                  <a:pt x="115" y="112"/>
                  <a:pt x="113" y="111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0"/>
                  <a:pt x="89" y="68"/>
                  <a:pt x="86" y="68"/>
                </a:cubicBezTo>
                <a:cubicBezTo>
                  <a:pt x="77" y="68"/>
                  <a:pt x="69" y="72"/>
                  <a:pt x="63" y="78"/>
                </a:cubicBezTo>
                <a:cubicBezTo>
                  <a:pt x="57" y="84"/>
                  <a:pt x="54" y="92"/>
                  <a:pt x="54" y="101"/>
                </a:cubicBezTo>
                <a:cubicBezTo>
                  <a:pt x="54" y="110"/>
                  <a:pt x="57" y="118"/>
                  <a:pt x="63" y="124"/>
                </a:cubicBezTo>
                <a:cubicBezTo>
                  <a:pt x="69" y="130"/>
                  <a:pt x="77" y="133"/>
                  <a:pt x="86" y="133"/>
                </a:cubicBezTo>
                <a:close/>
                <a:moveTo>
                  <a:pt x="69" y="84"/>
                </a:moveTo>
                <a:cubicBezTo>
                  <a:pt x="69" y="84"/>
                  <a:pt x="69" y="84"/>
                  <a:pt x="69" y="84"/>
                </a:cubicBezTo>
                <a:cubicBezTo>
                  <a:pt x="73" y="80"/>
                  <a:pt x="77" y="78"/>
                  <a:pt x="82" y="77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2" y="103"/>
                  <a:pt x="83" y="104"/>
                  <a:pt x="85" y="105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3" y="118"/>
                  <a:pt x="101" y="120"/>
                  <a:pt x="98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5" y="124"/>
                  <a:pt x="91" y="125"/>
                  <a:pt x="86" y="125"/>
                </a:cubicBezTo>
                <a:cubicBezTo>
                  <a:pt x="80" y="125"/>
                  <a:pt x="74" y="122"/>
                  <a:pt x="69" y="118"/>
                </a:cubicBezTo>
                <a:cubicBezTo>
                  <a:pt x="65" y="114"/>
                  <a:pt x="62" y="107"/>
                  <a:pt x="62" y="101"/>
                </a:cubicBezTo>
                <a:cubicBezTo>
                  <a:pt x="62" y="94"/>
                  <a:pt x="65" y="88"/>
                  <a:pt x="69" y="8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泪滴形 12">
            <a:extLst>
              <a:ext uri="{FF2B5EF4-FFF2-40B4-BE49-F238E27FC236}">
                <a16:creationId xmlns:a16="http://schemas.microsoft.com/office/drawing/2014/main" id="{A5225C0A-3713-139B-87F5-B248D0776F8E}"/>
              </a:ext>
            </a:extLst>
          </p:cNvPr>
          <p:cNvSpPr/>
          <p:nvPr/>
        </p:nvSpPr>
        <p:spPr>
          <a:xfrm rot="8162651">
            <a:off x="1907314" y="1183188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9">
            <a:extLst>
              <a:ext uri="{FF2B5EF4-FFF2-40B4-BE49-F238E27FC236}">
                <a16:creationId xmlns:a16="http://schemas.microsoft.com/office/drawing/2014/main" id="{107A7066-FD97-D038-B210-7EF514C818B3}"/>
              </a:ext>
            </a:extLst>
          </p:cNvPr>
          <p:cNvSpPr>
            <a:spLocks noEditPoints="1"/>
          </p:cNvSpPr>
          <p:nvPr/>
        </p:nvSpPr>
        <p:spPr bwMode="auto">
          <a:xfrm>
            <a:off x="2036471" y="1273883"/>
            <a:ext cx="316884" cy="319181"/>
          </a:xfrm>
          <a:custGeom>
            <a:avLst/>
            <a:gdLst>
              <a:gd name="T0" fmla="*/ 182 w 184"/>
              <a:gd name="T1" fmla="*/ 67 h 185"/>
              <a:gd name="T2" fmla="*/ 118 w 184"/>
              <a:gd name="T3" fmla="*/ 3 h 185"/>
              <a:gd name="T4" fmla="*/ 108 w 184"/>
              <a:gd name="T5" fmla="*/ 3 h 185"/>
              <a:gd name="T6" fmla="*/ 91 w 184"/>
              <a:gd name="T7" fmla="*/ 19 h 185"/>
              <a:gd name="T8" fmla="*/ 91 w 184"/>
              <a:gd name="T9" fmla="*/ 19 h 185"/>
              <a:gd name="T10" fmla="*/ 91 w 184"/>
              <a:gd name="T11" fmla="*/ 29 h 185"/>
              <a:gd name="T12" fmla="*/ 98 w 184"/>
              <a:gd name="T13" fmla="*/ 35 h 185"/>
              <a:gd name="T14" fmla="*/ 46 w 184"/>
              <a:gd name="T15" fmla="*/ 76 h 185"/>
              <a:gd name="T16" fmla="*/ 42 w 184"/>
              <a:gd name="T17" fmla="*/ 72 h 185"/>
              <a:gd name="T18" fmla="*/ 41 w 184"/>
              <a:gd name="T19" fmla="*/ 72 h 185"/>
              <a:gd name="T20" fmla="*/ 31 w 184"/>
              <a:gd name="T21" fmla="*/ 72 h 185"/>
              <a:gd name="T22" fmla="*/ 16 w 184"/>
              <a:gd name="T23" fmla="*/ 87 h 185"/>
              <a:gd name="T24" fmla="*/ 15 w 184"/>
              <a:gd name="T25" fmla="*/ 88 h 185"/>
              <a:gd name="T26" fmla="*/ 15 w 184"/>
              <a:gd name="T27" fmla="*/ 98 h 185"/>
              <a:gd name="T28" fmla="*/ 46 w 184"/>
              <a:gd name="T29" fmla="*/ 128 h 185"/>
              <a:gd name="T30" fmla="*/ 2 w 184"/>
              <a:gd name="T31" fmla="*/ 172 h 185"/>
              <a:gd name="T32" fmla="*/ 2 w 184"/>
              <a:gd name="T33" fmla="*/ 182 h 185"/>
              <a:gd name="T34" fmla="*/ 12 w 184"/>
              <a:gd name="T35" fmla="*/ 182 h 185"/>
              <a:gd name="T36" fmla="*/ 56 w 184"/>
              <a:gd name="T37" fmla="*/ 138 h 185"/>
              <a:gd name="T38" fmla="*/ 87 w 184"/>
              <a:gd name="T39" fmla="*/ 169 h 185"/>
              <a:gd name="T40" fmla="*/ 87 w 184"/>
              <a:gd name="T41" fmla="*/ 169 h 185"/>
              <a:gd name="T42" fmla="*/ 97 w 184"/>
              <a:gd name="T43" fmla="*/ 169 h 185"/>
              <a:gd name="T44" fmla="*/ 112 w 184"/>
              <a:gd name="T45" fmla="*/ 153 h 185"/>
              <a:gd name="T46" fmla="*/ 113 w 184"/>
              <a:gd name="T47" fmla="*/ 153 h 185"/>
              <a:gd name="T48" fmla="*/ 113 w 184"/>
              <a:gd name="T49" fmla="*/ 143 h 185"/>
              <a:gd name="T50" fmla="*/ 109 w 184"/>
              <a:gd name="T51" fmla="*/ 139 h 185"/>
              <a:gd name="T52" fmla="*/ 149 w 184"/>
              <a:gd name="T53" fmla="*/ 86 h 185"/>
              <a:gd name="T54" fmla="*/ 155 w 184"/>
              <a:gd name="T55" fmla="*/ 93 h 185"/>
              <a:gd name="T56" fmla="*/ 156 w 184"/>
              <a:gd name="T57" fmla="*/ 93 h 185"/>
              <a:gd name="T58" fmla="*/ 166 w 184"/>
              <a:gd name="T59" fmla="*/ 93 h 185"/>
              <a:gd name="T60" fmla="*/ 181 w 184"/>
              <a:gd name="T61" fmla="*/ 77 h 185"/>
              <a:gd name="T62" fmla="*/ 182 w 184"/>
              <a:gd name="T63" fmla="*/ 77 h 185"/>
              <a:gd name="T64" fmla="*/ 182 w 184"/>
              <a:gd name="T65" fmla="*/ 67 h 185"/>
              <a:gd name="T66" fmla="*/ 92 w 184"/>
              <a:gd name="T67" fmla="*/ 154 h 185"/>
              <a:gd name="T68" fmla="*/ 92 w 184"/>
              <a:gd name="T69" fmla="*/ 154 h 185"/>
              <a:gd name="T70" fmla="*/ 30 w 184"/>
              <a:gd name="T71" fmla="*/ 93 h 185"/>
              <a:gd name="T72" fmla="*/ 36 w 184"/>
              <a:gd name="T73" fmla="*/ 86 h 185"/>
              <a:gd name="T74" fmla="*/ 38 w 184"/>
              <a:gd name="T75" fmla="*/ 88 h 185"/>
              <a:gd name="T76" fmla="*/ 40 w 184"/>
              <a:gd name="T77" fmla="*/ 90 h 185"/>
              <a:gd name="T78" fmla="*/ 40 w 184"/>
              <a:gd name="T79" fmla="*/ 90 h 185"/>
              <a:gd name="T80" fmla="*/ 94 w 184"/>
              <a:gd name="T81" fmla="*/ 144 h 185"/>
              <a:gd name="T82" fmla="*/ 94 w 184"/>
              <a:gd name="T83" fmla="*/ 144 h 185"/>
              <a:gd name="T84" fmla="*/ 94 w 184"/>
              <a:gd name="T85" fmla="*/ 144 h 185"/>
              <a:gd name="T86" fmla="*/ 98 w 184"/>
              <a:gd name="T87" fmla="*/ 148 h 185"/>
              <a:gd name="T88" fmla="*/ 92 w 184"/>
              <a:gd name="T89" fmla="*/ 154 h 185"/>
              <a:gd name="T90" fmla="*/ 95 w 184"/>
              <a:gd name="T91" fmla="*/ 133 h 185"/>
              <a:gd name="T92" fmla="*/ 95 w 184"/>
              <a:gd name="T93" fmla="*/ 133 h 185"/>
              <a:gd name="T94" fmla="*/ 51 w 184"/>
              <a:gd name="T95" fmla="*/ 89 h 185"/>
              <a:gd name="T96" fmla="*/ 113 w 184"/>
              <a:gd name="T97" fmla="*/ 42 h 185"/>
              <a:gd name="T98" fmla="*/ 143 w 184"/>
              <a:gd name="T99" fmla="*/ 72 h 185"/>
              <a:gd name="T100" fmla="*/ 95 w 184"/>
              <a:gd name="T101" fmla="*/ 133 h 185"/>
              <a:gd name="T102" fmla="*/ 161 w 184"/>
              <a:gd name="T103" fmla="*/ 78 h 185"/>
              <a:gd name="T104" fmla="*/ 161 w 184"/>
              <a:gd name="T105" fmla="*/ 78 h 185"/>
              <a:gd name="T106" fmla="*/ 153 w 184"/>
              <a:gd name="T107" fmla="*/ 70 h 185"/>
              <a:gd name="T108" fmla="*/ 114 w 184"/>
              <a:gd name="T109" fmla="*/ 31 h 185"/>
              <a:gd name="T110" fmla="*/ 109 w 184"/>
              <a:gd name="T111" fmla="*/ 26 h 185"/>
              <a:gd name="T112" fmla="*/ 106 w 184"/>
              <a:gd name="T113" fmla="*/ 24 h 185"/>
              <a:gd name="T114" fmla="*/ 113 w 184"/>
              <a:gd name="T115" fmla="*/ 18 h 185"/>
              <a:gd name="T116" fmla="*/ 167 w 184"/>
              <a:gd name="T117" fmla="*/ 72 h 185"/>
              <a:gd name="T118" fmla="*/ 161 w 184"/>
              <a:gd name="T119" fmla="*/ 7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85">
                <a:moveTo>
                  <a:pt x="182" y="67"/>
                </a:moveTo>
                <a:cubicBezTo>
                  <a:pt x="118" y="3"/>
                  <a:pt x="118" y="3"/>
                  <a:pt x="118" y="3"/>
                </a:cubicBezTo>
                <a:cubicBezTo>
                  <a:pt x="115" y="0"/>
                  <a:pt x="110" y="0"/>
                  <a:pt x="108" y="3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89" y="22"/>
                  <a:pt x="89" y="26"/>
                  <a:pt x="91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46" y="76"/>
                  <a:pt x="46" y="76"/>
                  <a:pt x="46" y="76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39" y="69"/>
                  <a:pt x="34" y="69"/>
                  <a:pt x="31" y="72"/>
                </a:cubicBezTo>
                <a:cubicBezTo>
                  <a:pt x="16" y="87"/>
                  <a:pt x="16" y="87"/>
                  <a:pt x="16" y="87"/>
                </a:cubicBezTo>
                <a:cubicBezTo>
                  <a:pt x="15" y="88"/>
                  <a:pt x="15" y="88"/>
                  <a:pt x="15" y="88"/>
                </a:cubicBezTo>
                <a:cubicBezTo>
                  <a:pt x="13" y="90"/>
                  <a:pt x="13" y="95"/>
                  <a:pt x="15" y="9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2" y="172"/>
                  <a:pt x="2" y="172"/>
                  <a:pt x="2" y="172"/>
                </a:cubicBezTo>
                <a:cubicBezTo>
                  <a:pt x="0" y="175"/>
                  <a:pt x="0" y="179"/>
                  <a:pt x="2" y="182"/>
                </a:cubicBezTo>
                <a:cubicBezTo>
                  <a:pt x="5" y="185"/>
                  <a:pt x="10" y="185"/>
                  <a:pt x="12" y="182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0" y="172"/>
                  <a:pt x="94" y="172"/>
                  <a:pt x="97" y="169"/>
                </a:cubicBezTo>
                <a:cubicBezTo>
                  <a:pt x="112" y="153"/>
                  <a:pt x="112" y="153"/>
                  <a:pt x="112" y="153"/>
                </a:cubicBezTo>
                <a:cubicBezTo>
                  <a:pt x="113" y="153"/>
                  <a:pt x="113" y="153"/>
                  <a:pt x="113" y="153"/>
                </a:cubicBezTo>
                <a:cubicBezTo>
                  <a:pt x="116" y="150"/>
                  <a:pt x="116" y="146"/>
                  <a:pt x="113" y="143"/>
                </a:cubicBezTo>
                <a:cubicBezTo>
                  <a:pt x="109" y="139"/>
                  <a:pt x="109" y="139"/>
                  <a:pt x="109" y="139"/>
                </a:cubicBezTo>
                <a:cubicBezTo>
                  <a:pt x="149" y="86"/>
                  <a:pt x="149" y="86"/>
                  <a:pt x="149" y="86"/>
                </a:cubicBezTo>
                <a:cubicBezTo>
                  <a:pt x="155" y="93"/>
                  <a:pt x="155" y="93"/>
                  <a:pt x="155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8" y="96"/>
                  <a:pt x="163" y="96"/>
                  <a:pt x="166" y="93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4" y="74"/>
                  <a:pt x="184" y="70"/>
                  <a:pt x="182" y="67"/>
                </a:cubicBezTo>
                <a:close/>
                <a:moveTo>
                  <a:pt x="92" y="154"/>
                </a:moveTo>
                <a:cubicBezTo>
                  <a:pt x="92" y="154"/>
                  <a:pt x="92" y="154"/>
                  <a:pt x="92" y="154"/>
                </a:cubicBezTo>
                <a:cubicBezTo>
                  <a:pt x="30" y="93"/>
                  <a:pt x="30" y="93"/>
                  <a:pt x="30" y="93"/>
                </a:cubicBezTo>
                <a:cubicBezTo>
                  <a:pt x="36" y="86"/>
                  <a:pt x="36" y="86"/>
                  <a:pt x="36" y="86"/>
                </a:cubicBezTo>
                <a:cubicBezTo>
                  <a:pt x="38" y="88"/>
                  <a:pt x="38" y="88"/>
                  <a:pt x="38" y="88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2" y="154"/>
                  <a:pt x="92" y="154"/>
                  <a:pt x="92" y="154"/>
                </a:cubicBezTo>
                <a:close/>
                <a:moveTo>
                  <a:pt x="95" y="133"/>
                </a:moveTo>
                <a:cubicBezTo>
                  <a:pt x="95" y="133"/>
                  <a:pt x="95" y="133"/>
                  <a:pt x="95" y="133"/>
                </a:cubicBezTo>
                <a:cubicBezTo>
                  <a:pt x="51" y="89"/>
                  <a:pt x="51" y="89"/>
                  <a:pt x="51" y="8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95" y="133"/>
                  <a:pt x="95" y="133"/>
                  <a:pt x="95" y="133"/>
                </a:cubicBezTo>
                <a:close/>
                <a:moveTo>
                  <a:pt x="161" y="78"/>
                </a:moveTo>
                <a:cubicBezTo>
                  <a:pt x="161" y="78"/>
                  <a:pt x="161" y="78"/>
                  <a:pt x="161" y="78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61" y="78"/>
                  <a:pt x="161" y="78"/>
                  <a:pt x="161" y="7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19A169BF-1726-A480-4DFA-DC11ACE51FDB}"/>
              </a:ext>
            </a:extLst>
          </p:cNvPr>
          <p:cNvCxnSpPr/>
          <p:nvPr/>
        </p:nvCxnSpPr>
        <p:spPr>
          <a:xfrm flipH="1" flipV="1">
            <a:off x="2921353" y="1419427"/>
            <a:ext cx="1792887" cy="131378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4209B18-EEB5-D4FF-E913-0BB0A7464945}"/>
              </a:ext>
            </a:extLst>
          </p:cNvPr>
          <p:cNvCxnSpPr>
            <a:cxnSpLocks/>
          </p:cNvCxnSpPr>
          <p:nvPr/>
        </p:nvCxnSpPr>
        <p:spPr>
          <a:xfrm flipH="1">
            <a:off x="3014152" y="4228220"/>
            <a:ext cx="1724517" cy="101895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36FFE124-FFB5-E62E-BE78-7E8FE9216325}"/>
              </a:ext>
            </a:extLst>
          </p:cNvPr>
          <p:cNvSpPr/>
          <p:nvPr/>
        </p:nvSpPr>
        <p:spPr>
          <a:xfrm>
            <a:off x="5913120" y="2306493"/>
            <a:ext cx="2194560" cy="2194560"/>
          </a:xfrm>
          <a:prstGeom prst="ellipse">
            <a:avLst/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形 21" descr="D:\51PPT模板网\51pptmoban.com\图片.jpg">
            <a:extLst>
              <a:ext uri="{FF2B5EF4-FFF2-40B4-BE49-F238E27FC236}">
                <a16:creationId xmlns:a16="http://schemas.microsoft.com/office/drawing/2014/main" id="{33FE0FCD-7F21-754F-3BB0-9D0D58BF53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70320" y="2733213"/>
            <a:ext cx="1272680" cy="1272680"/>
          </a:xfrm>
          <a:prstGeom prst="rect">
            <a:avLst/>
          </a:prstGeom>
        </p:spPr>
      </p:pic>
      <p:sp>
        <p:nvSpPr>
          <p:cNvPr id="23" name="泪滴形 22">
            <a:extLst>
              <a:ext uri="{FF2B5EF4-FFF2-40B4-BE49-F238E27FC236}">
                <a16:creationId xmlns:a16="http://schemas.microsoft.com/office/drawing/2014/main" id="{F52DF205-D99A-1B91-35C2-A1E59DB6CEFA}"/>
              </a:ext>
            </a:extLst>
          </p:cNvPr>
          <p:cNvSpPr/>
          <p:nvPr/>
        </p:nvSpPr>
        <p:spPr>
          <a:xfrm rot="8162651">
            <a:off x="9855733" y="4862670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172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>
            <a:extLst>
              <a:ext uri="{FF2B5EF4-FFF2-40B4-BE49-F238E27FC236}">
                <a16:creationId xmlns:a16="http://schemas.microsoft.com/office/drawing/2014/main" id="{61BC6B63-D371-E1B3-51EC-CE0748F85507}"/>
              </a:ext>
            </a:extLst>
          </p:cNvPr>
          <p:cNvSpPr/>
          <p:nvPr/>
        </p:nvSpPr>
        <p:spPr>
          <a:xfrm rot="8162651">
            <a:off x="9855733" y="2997894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>
            <a:extLst>
              <a:ext uri="{FF2B5EF4-FFF2-40B4-BE49-F238E27FC236}">
                <a16:creationId xmlns:a16="http://schemas.microsoft.com/office/drawing/2014/main" id="{65824DAF-8B07-8080-14C6-87FBC93510A1}"/>
              </a:ext>
            </a:extLst>
          </p:cNvPr>
          <p:cNvSpPr/>
          <p:nvPr/>
        </p:nvSpPr>
        <p:spPr>
          <a:xfrm rot="8162651">
            <a:off x="9855733" y="1178692"/>
            <a:ext cx="542203" cy="542203"/>
          </a:xfrm>
          <a:prstGeom prst="teardrop">
            <a:avLst>
              <a:gd name="adj" fmla="val 102539"/>
            </a:avLst>
          </a:pr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7" descr="D:\51PPT模板网\51pptmoban.com\图片.jpg">
            <a:extLst>
              <a:ext uri="{FF2B5EF4-FFF2-40B4-BE49-F238E27FC236}">
                <a16:creationId xmlns:a16="http://schemas.microsoft.com/office/drawing/2014/main" id="{3617F513-2FA0-F0BD-1A80-4D0C7B64E40B}"/>
              </a:ext>
            </a:extLst>
          </p:cNvPr>
          <p:cNvSpPr>
            <a:spLocks noEditPoints="1"/>
          </p:cNvSpPr>
          <p:nvPr/>
        </p:nvSpPr>
        <p:spPr bwMode="auto">
          <a:xfrm>
            <a:off x="9966790" y="5016656"/>
            <a:ext cx="316884" cy="261773"/>
          </a:xfrm>
          <a:custGeom>
            <a:avLst/>
            <a:gdLst>
              <a:gd name="T0" fmla="*/ 7 w 184"/>
              <a:gd name="T1" fmla="*/ 0 h 153"/>
              <a:gd name="T2" fmla="*/ 8 w 184"/>
              <a:gd name="T3" fmla="*/ 0 h 153"/>
              <a:gd name="T4" fmla="*/ 177 w 184"/>
              <a:gd name="T5" fmla="*/ 0 h 153"/>
              <a:gd name="T6" fmla="*/ 184 w 184"/>
              <a:gd name="T7" fmla="*/ 8 h 153"/>
              <a:gd name="T8" fmla="*/ 184 w 184"/>
              <a:gd name="T9" fmla="*/ 8 h 153"/>
              <a:gd name="T10" fmla="*/ 184 w 184"/>
              <a:gd name="T11" fmla="*/ 129 h 153"/>
              <a:gd name="T12" fmla="*/ 177 w 184"/>
              <a:gd name="T13" fmla="*/ 136 h 153"/>
              <a:gd name="T14" fmla="*/ 176 w 184"/>
              <a:gd name="T15" fmla="*/ 136 h 153"/>
              <a:gd name="T16" fmla="*/ 99 w 184"/>
              <a:gd name="T17" fmla="*/ 136 h 153"/>
              <a:gd name="T18" fmla="*/ 99 w 184"/>
              <a:gd name="T19" fmla="*/ 144 h 153"/>
              <a:gd name="T20" fmla="*/ 99 w 184"/>
              <a:gd name="T21" fmla="*/ 145 h 153"/>
              <a:gd name="T22" fmla="*/ 138 w 184"/>
              <a:gd name="T23" fmla="*/ 145 h 153"/>
              <a:gd name="T24" fmla="*/ 142 w 184"/>
              <a:gd name="T25" fmla="*/ 149 h 153"/>
              <a:gd name="T26" fmla="*/ 138 w 184"/>
              <a:gd name="T27" fmla="*/ 153 h 153"/>
              <a:gd name="T28" fmla="*/ 46 w 184"/>
              <a:gd name="T29" fmla="*/ 153 h 153"/>
              <a:gd name="T30" fmla="*/ 42 w 184"/>
              <a:gd name="T31" fmla="*/ 149 h 153"/>
              <a:gd name="T32" fmla="*/ 46 w 184"/>
              <a:gd name="T33" fmla="*/ 145 h 153"/>
              <a:gd name="T34" fmla="*/ 85 w 184"/>
              <a:gd name="T35" fmla="*/ 145 h 153"/>
              <a:gd name="T36" fmla="*/ 85 w 184"/>
              <a:gd name="T37" fmla="*/ 144 h 153"/>
              <a:gd name="T38" fmla="*/ 85 w 184"/>
              <a:gd name="T39" fmla="*/ 136 h 153"/>
              <a:gd name="T40" fmla="*/ 7 w 184"/>
              <a:gd name="T41" fmla="*/ 136 h 153"/>
              <a:gd name="T42" fmla="*/ 0 w 184"/>
              <a:gd name="T43" fmla="*/ 129 h 153"/>
              <a:gd name="T44" fmla="*/ 0 w 184"/>
              <a:gd name="T45" fmla="*/ 129 h 153"/>
              <a:gd name="T46" fmla="*/ 0 w 184"/>
              <a:gd name="T47" fmla="*/ 8 h 153"/>
              <a:gd name="T48" fmla="*/ 7 w 184"/>
              <a:gd name="T49" fmla="*/ 0 h 153"/>
              <a:gd name="T50" fmla="*/ 157 w 184"/>
              <a:gd name="T51" fmla="*/ 102 h 153"/>
              <a:gd name="T52" fmla="*/ 157 w 184"/>
              <a:gd name="T53" fmla="*/ 102 h 153"/>
              <a:gd name="T54" fmla="*/ 150 w 184"/>
              <a:gd name="T55" fmla="*/ 109 h 153"/>
              <a:gd name="T56" fmla="*/ 157 w 184"/>
              <a:gd name="T57" fmla="*/ 117 h 153"/>
              <a:gd name="T58" fmla="*/ 164 w 184"/>
              <a:gd name="T59" fmla="*/ 109 h 153"/>
              <a:gd name="T60" fmla="*/ 157 w 184"/>
              <a:gd name="T61" fmla="*/ 102 h 153"/>
              <a:gd name="T62" fmla="*/ 170 w 184"/>
              <a:gd name="T63" fmla="*/ 15 h 153"/>
              <a:gd name="T64" fmla="*/ 170 w 184"/>
              <a:gd name="T65" fmla="*/ 15 h 153"/>
              <a:gd name="T66" fmla="*/ 14 w 184"/>
              <a:gd name="T67" fmla="*/ 15 h 153"/>
              <a:gd name="T68" fmla="*/ 14 w 184"/>
              <a:gd name="T69" fmla="*/ 122 h 153"/>
              <a:gd name="T70" fmla="*/ 170 w 184"/>
              <a:gd name="T71" fmla="*/ 122 h 153"/>
              <a:gd name="T72" fmla="*/ 170 w 184"/>
              <a:gd name="T73" fmla="*/ 1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4" h="153">
                <a:moveTo>
                  <a:pt x="7" y="0"/>
                </a:moveTo>
                <a:cubicBezTo>
                  <a:pt x="8" y="0"/>
                  <a:pt x="8" y="0"/>
                  <a:pt x="8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1" y="0"/>
                  <a:pt x="184" y="4"/>
                  <a:pt x="184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4" y="133"/>
                  <a:pt x="181" y="136"/>
                  <a:pt x="177" y="136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38" y="145"/>
                  <a:pt x="138" y="145"/>
                  <a:pt x="138" y="145"/>
                </a:cubicBezTo>
                <a:cubicBezTo>
                  <a:pt x="141" y="145"/>
                  <a:pt x="142" y="147"/>
                  <a:pt x="142" y="149"/>
                </a:cubicBezTo>
                <a:cubicBezTo>
                  <a:pt x="142" y="151"/>
                  <a:pt x="141" y="153"/>
                  <a:pt x="138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4" y="153"/>
                  <a:pt x="42" y="151"/>
                  <a:pt x="42" y="149"/>
                </a:cubicBezTo>
                <a:cubicBezTo>
                  <a:pt x="42" y="147"/>
                  <a:pt x="44" y="145"/>
                  <a:pt x="46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" y="136"/>
                  <a:pt x="7" y="136"/>
                  <a:pt x="7" y="136"/>
                </a:cubicBezTo>
                <a:cubicBezTo>
                  <a:pt x="4" y="136"/>
                  <a:pt x="0" y="133"/>
                  <a:pt x="0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7" y="0"/>
                </a:cubicBezTo>
                <a:close/>
                <a:moveTo>
                  <a:pt x="157" y="102"/>
                </a:moveTo>
                <a:cubicBezTo>
                  <a:pt x="157" y="102"/>
                  <a:pt x="157" y="102"/>
                  <a:pt x="157" y="102"/>
                </a:cubicBezTo>
                <a:cubicBezTo>
                  <a:pt x="153" y="102"/>
                  <a:pt x="150" y="106"/>
                  <a:pt x="150" y="109"/>
                </a:cubicBezTo>
                <a:cubicBezTo>
                  <a:pt x="150" y="113"/>
                  <a:pt x="153" y="117"/>
                  <a:pt x="157" y="117"/>
                </a:cubicBezTo>
                <a:cubicBezTo>
                  <a:pt x="161" y="117"/>
                  <a:pt x="164" y="113"/>
                  <a:pt x="164" y="109"/>
                </a:cubicBezTo>
                <a:cubicBezTo>
                  <a:pt x="164" y="106"/>
                  <a:pt x="161" y="102"/>
                  <a:pt x="157" y="102"/>
                </a:cubicBezTo>
                <a:close/>
                <a:moveTo>
                  <a:pt x="170" y="15"/>
                </a:moveTo>
                <a:cubicBezTo>
                  <a:pt x="170" y="15"/>
                  <a:pt x="170" y="15"/>
                  <a:pt x="170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50"/>
                  <a:pt x="14" y="86"/>
                  <a:pt x="14" y="122"/>
                </a:cubicBezTo>
                <a:cubicBezTo>
                  <a:pt x="66" y="122"/>
                  <a:pt x="118" y="122"/>
                  <a:pt x="170" y="122"/>
                </a:cubicBezTo>
                <a:cubicBezTo>
                  <a:pt x="170" y="86"/>
                  <a:pt x="170" y="50"/>
                  <a:pt x="170" y="1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2">
            <a:extLst>
              <a:ext uri="{FF2B5EF4-FFF2-40B4-BE49-F238E27FC236}">
                <a16:creationId xmlns:a16="http://schemas.microsoft.com/office/drawing/2014/main" id="{1A0864DE-F6D0-391D-7832-30DCB5B8F8E4}"/>
              </a:ext>
            </a:extLst>
          </p:cNvPr>
          <p:cNvSpPr>
            <a:spLocks noEditPoints="1"/>
          </p:cNvSpPr>
          <p:nvPr/>
        </p:nvSpPr>
        <p:spPr bwMode="auto">
          <a:xfrm>
            <a:off x="9987187" y="3085040"/>
            <a:ext cx="312290" cy="309995"/>
          </a:xfrm>
          <a:custGeom>
            <a:avLst/>
            <a:gdLst>
              <a:gd name="T0" fmla="*/ 150 w 181"/>
              <a:gd name="T1" fmla="*/ 2 h 181"/>
              <a:gd name="T2" fmla="*/ 157 w 181"/>
              <a:gd name="T3" fmla="*/ 4 h 181"/>
              <a:gd name="T4" fmla="*/ 161 w 181"/>
              <a:gd name="T5" fmla="*/ 20 h 181"/>
              <a:gd name="T6" fmla="*/ 177 w 181"/>
              <a:gd name="T7" fmla="*/ 24 h 181"/>
              <a:gd name="T8" fmla="*/ 179 w 181"/>
              <a:gd name="T9" fmla="*/ 25 h 181"/>
              <a:gd name="T10" fmla="*/ 156 w 181"/>
              <a:gd name="T11" fmla="*/ 54 h 181"/>
              <a:gd name="T12" fmla="*/ 139 w 181"/>
              <a:gd name="T13" fmla="*/ 52 h 181"/>
              <a:gd name="T14" fmla="*/ 144 w 181"/>
              <a:gd name="T15" fmla="*/ 92 h 181"/>
              <a:gd name="T16" fmla="*/ 127 w 181"/>
              <a:gd name="T17" fmla="*/ 131 h 181"/>
              <a:gd name="T18" fmla="*/ 50 w 181"/>
              <a:gd name="T19" fmla="*/ 131 h 181"/>
              <a:gd name="T20" fmla="*/ 50 w 181"/>
              <a:gd name="T21" fmla="*/ 53 h 181"/>
              <a:gd name="T22" fmla="*/ 122 w 181"/>
              <a:gd name="T23" fmla="*/ 48 h 181"/>
              <a:gd name="T24" fmla="*/ 126 w 181"/>
              <a:gd name="T25" fmla="*/ 29 h 181"/>
              <a:gd name="T26" fmla="*/ 160 w 181"/>
              <a:gd name="T27" fmla="*/ 70 h 181"/>
              <a:gd name="T28" fmla="*/ 163 w 181"/>
              <a:gd name="T29" fmla="*/ 81 h 181"/>
              <a:gd name="T30" fmla="*/ 141 w 181"/>
              <a:gd name="T31" fmla="*/ 145 h 181"/>
              <a:gd name="T32" fmla="*/ 36 w 181"/>
              <a:gd name="T33" fmla="*/ 145 h 181"/>
              <a:gd name="T34" fmla="*/ 36 w 181"/>
              <a:gd name="T35" fmla="*/ 39 h 181"/>
              <a:gd name="T36" fmla="*/ 100 w 181"/>
              <a:gd name="T37" fmla="*/ 18 h 181"/>
              <a:gd name="T38" fmla="*/ 119 w 181"/>
              <a:gd name="T39" fmla="*/ 16 h 181"/>
              <a:gd name="T40" fmla="*/ 102 w 181"/>
              <a:gd name="T41" fmla="*/ 4 h 181"/>
              <a:gd name="T42" fmla="*/ 26 w 181"/>
              <a:gd name="T43" fmla="*/ 29 h 181"/>
              <a:gd name="T44" fmla="*/ 26 w 181"/>
              <a:gd name="T45" fmla="*/ 155 h 181"/>
              <a:gd name="T46" fmla="*/ 151 w 181"/>
              <a:gd name="T47" fmla="*/ 155 h 181"/>
              <a:gd name="T48" fmla="*/ 177 w 181"/>
              <a:gd name="T49" fmla="*/ 79 h 181"/>
              <a:gd name="T50" fmla="*/ 165 w 181"/>
              <a:gd name="T51" fmla="*/ 62 h 181"/>
              <a:gd name="T52" fmla="*/ 89 w 181"/>
              <a:gd name="T53" fmla="*/ 67 h 181"/>
              <a:gd name="T54" fmla="*/ 101 w 181"/>
              <a:gd name="T55" fmla="*/ 70 h 181"/>
              <a:gd name="T56" fmla="*/ 89 w 181"/>
              <a:gd name="T57" fmla="*/ 45 h 181"/>
              <a:gd name="T58" fmla="*/ 56 w 181"/>
              <a:gd name="T59" fmla="*/ 59 h 181"/>
              <a:gd name="T60" fmla="*/ 42 w 181"/>
              <a:gd name="T61" fmla="*/ 92 h 181"/>
              <a:gd name="T62" fmla="*/ 89 w 181"/>
              <a:gd name="T63" fmla="*/ 139 h 181"/>
              <a:gd name="T64" fmla="*/ 122 w 181"/>
              <a:gd name="T65" fmla="*/ 125 h 181"/>
              <a:gd name="T66" fmla="*/ 126 w 181"/>
              <a:gd name="T67" fmla="*/ 64 h 181"/>
              <a:gd name="T68" fmla="*/ 114 w 181"/>
              <a:gd name="T69" fmla="*/ 92 h 181"/>
              <a:gd name="T70" fmla="*/ 107 w 181"/>
              <a:gd name="T71" fmla="*/ 110 h 181"/>
              <a:gd name="T72" fmla="*/ 71 w 181"/>
              <a:gd name="T73" fmla="*/ 110 h 181"/>
              <a:gd name="T74" fmla="*/ 71 w 181"/>
              <a:gd name="T75" fmla="*/ 74 h 181"/>
              <a:gd name="T76" fmla="*/ 89 w 181"/>
              <a:gd name="T77" fmla="*/ 67 h 181"/>
              <a:gd name="T78" fmla="*/ 95 w 181"/>
              <a:gd name="T79" fmla="*/ 76 h 181"/>
              <a:gd name="T80" fmla="*/ 77 w 181"/>
              <a:gd name="T81" fmla="*/ 80 h 181"/>
              <a:gd name="T82" fmla="*/ 77 w 181"/>
              <a:gd name="T83" fmla="*/ 104 h 181"/>
              <a:gd name="T84" fmla="*/ 101 w 181"/>
              <a:gd name="T85" fmla="*/ 104 h 181"/>
              <a:gd name="T86" fmla="*/ 106 w 181"/>
              <a:gd name="T87" fmla="*/ 92 h 181"/>
              <a:gd name="T88" fmla="*/ 94 w 181"/>
              <a:gd name="T89" fmla="*/ 97 h 181"/>
              <a:gd name="T90" fmla="*/ 84 w 181"/>
              <a:gd name="T91" fmla="*/ 87 h 181"/>
              <a:gd name="T92" fmla="*/ 150 w 181"/>
              <a:gd name="T93" fmla="*/ 13 h 181"/>
              <a:gd name="T94" fmla="*/ 134 w 181"/>
              <a:gd name="T95" fmla="*/ 29 h 181"/>
              <a:gd name="T96" fmla="*/ 153 w 181"/>
              <a:gd name="T97" fmla="*/ 22 h 181"/>
              <a:gd name="T98" fmla="*/ 159 w 181"/>
              <a:gd name="T99" fmla="*/ 28 h 181"/>
              <a:gd name="T100" fmla="*/ 143 w 181"/>
              <a:gd name="T101" fmla="*/ 44 h 181"/>
              <a:gd name="T102" fmla="*/ 168 w 181"/>
              <a:gd name="T103" fmla="*/ 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1" h="181">
                <a:moveTo>
                  <a:pt x="127" y="25"/>
                </a:moveTo>
                <a:cubicBezTo>
                  <a:pt x="150" y="2"/>
                  <a:pt x="150" y="2"/>
                  <a:pt x="150" y="2"/>
                </a:cubicBezTo>
                <a:cubicBezTo>
                  <a:pt x="151" y="0"/>
                  <a:pt x="154" y="0"/>
                  <a:pt x="156" y="2"/>
                </a:cubicBezTo>
                <a:cubicBezTo>
                  <a:pt x="156" y="2"/>
                  <a:pt x="157" y="3"/>
                  <a:pt x="157" y="4"/>
                </a:cubicBezTo>
                <a:cubicBezTo>
                  <a:pt x="157" y="4"/>
                  <a:pt x="157" y="4"/>
                  <a:pt x="157" y="4"/>
                </a:cubicBezTo>
                <a:cubicBezTo>
                  <a:pt x="161" y="20"/>
                  <a:pt x="161" y="20"/>
                  <a:pt x="161" y="20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8" y="24"/>
                  <a:pt x="179" y="25"/>
                  <a:pt x="179" y="25"/>
                </a:cubicBezTo>
                <a:cubicBezTo>
                  <a:pt x="181" y="27"/>
                  <a:pt x="181" y="29"/>
                  <a:pt x="179" y="31"/>
                </a:cubicBezTo>
                <a:cubicBezTo>
                  <a:pt x="156" y="54"/>
                  <a:pt x="156" y="54"/>
                  <a:pt x="156" y="54"/>
                </a:cubicBezTo>
                <a:cubicBezTo>
                  <a:pt x="155" y="55"/>
                  <a:pt x="153" y="56"/>
                  <a:pt x="152" y="55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40" y="68"/>
                  <a:pt x="144" y="80"/>
                  <a:pt x="144" y="92"/>
                </a:cubicBezTo>
                <a:cubicBezTo>
                  <a:pt x="144" y="107"/>
                  <a:pt x="138" y="121"/>
                  <a:pt x="128" y="13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17" y="141"/>
                  <a:pt x="104" y="147"/>
                  <a:pt x="89" y="147"/>
                </a:cubicBezTo>
                <a:cubicBezTo>
                  <a:pt x="73" y="147"/>
                  <a:pt x="60" y="141"/>
                  <a:pt x="50" y="131"/>
                </a:cubicBezTo>
                <a:cubicBezTo>
                  <a:pt x="40" y="121"/>
                  <a:pt x="33" y="107"/>
                  <a:pt x="33" y="92"/>
                </a:cubicBezTo>
                <a:cubicBezTo>
                  <a:pt x="33" y="77"/>
                  <a:pt x="40" y="63"/>
                  <a:pt x="50" y="53"/>
                </a:cubicBezTo>
                <a:cubicBezTo>
                  <a:pt x="60" y="43"/>
                  <a:pt x="73" y="37"/>
                  <a:pt x="89" y="37"/>
                </a:cubicBezTo>
                <a:cubicBezTo>
                  <a:pt x="101" y="37"/>
                  <a:pt x="113" y="41"/>
                  <a:pt x="122" y="48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25" y="27"/>
                  <a:pt x="126" y="26"/>
                  <a:pt x="127" y="25"/>
                </a:cubicBezTo>
                <a:close/>
                <a:moveTo>
                  <a:pt x="160" y="70"/>
                </a:moveTo>
                <a:cubicBezTo>
                  <a:pt x="160" y="70"/>
                  <a:pt x="160" y="70"/>
                  <a:pt x="160" y="70"/>
                </a:cubicBezTo>
                <a:cubicBezTo>
                  <a:pt x="161" y="74"/>
                  <a:pt x="162" y="77"/>
                  <a:pt x="163" y="81"/>
                </a:cubicBezTo>
                <a:cubicBezTo>
                  <a:pt x="163" y="85"/>
                  <a:pt x="163" y="88"/>
                  <a:pt x="163" y="92"/>
                </a:cubicBezTo>
                <a:cubicBezTo>
                  <a:pt x="163" y="113"/>
                  <a:pt x="155" y="131"/>
                  <a:pt x="141" y="145"/>
                </a:cubicBezTo>
                <a:cubicBezTo>
                  <a:pt x="128" y="159"/>
                  <a:pt x="109" y="167"/>
                  <a:pt x="89" y="167"/>
                </a:cubicBezTo>
                <a:cubicBezTo>
                  <a:pt x="68" y="167"/>
                  <a:pt x="49" y="159"/>
                  <a:pt x="36" y="145"/>
                </a:cubicBezTo>
                <a:cubicBezTo>
                  <a:pt x="22" y="131"/>
                  <a:pt x="14" y="113"/>
                  <a:pt x="14" y="92"/>
                </a:cubicBezTo>
                <a:cubicBezTo>
                  <a:pt x="14" y="72"/>
                  <a:pt x="22" y="53"/>
                  <a:pt x="36" y="39"/>
                </a:cubicBezTo>
                <a:cubicBezTo>
                  <a:pt x="49" y="26"/>
                  <a:pt x="68" y="17"/>
                  <a:pt x="89" y="17"/>
                </a:cubicBezTo>
                <a:cubicBezTo>
                  <a:pt x="92" y="17"/>
                  <a:pt x="96" y="18"/>
                  <a:pt x="100" y="18"/>
                </a:cubicBezTo>
                <a:cubicBezTo>
                  <a:pt x="103" y="19"/>
                  <a:pt x="107" y="20"/>
                  <a:pt x="110" y="21"/>
                </a:cubicBezTo>
                <a:cubicBezTo>
                  <a:pt x="114" y="22"/>
                  <a:pt x="118" y="20"/>
                  <a:pt x="119" y="16"/>
                </a:cubicBezTo>
                <a:cubicBezTo>
                  <a:pt x="120" y="12"/>
                  <a:pt x="118" y="8"/>
                  <a:pt x="114" y="7"/>
                </a:cubicBezTo>
                <a:cubicBezTo>
                  <a:pt x="110" y="6"/>
                  <a:pt x="106" y="5"/>
                  <a:pt x="102" y="4"/>
                </a:cubicBezTo>
                <a:cubicBezTo>
                  <a:pt x="97" y="4"/>
                  <a:pt x="93" y="3"/>
                  <a:pt x="89" y="3"/>
                </a:cubicBezTo>
                <a:cubicBezTo>
                  <a:pt x="64" y="3"/>
                  <a:pt x="42" y="13"/>
                  <a:pt x="26" y="29"/>
                </a:cubicBezTo>
                <a:cubicBezTo>
                  <a:pt x="10" y="45"/>
                  <a:pt x="0" y="68"/>
                  <a:pt x="0" y="92"/>
                </a:cubicBezTo>
                <a:cubicBezTo>
                  <a:pt x="0" y="117"/>
                  <a:pt x="10" y="139"/>
                  <a:pt x="26" y="155"/>
                </a:cubicBezTo>
                <a:cubicBezTo>
                  <a:pt x="42" y="171"/>
                  <a:pt x="64" y="181"/>
                  <a:pt x="89" y="181"/>
                </a:cubicBezTo>
                <a:cubicBezTo>
                  <a:pt x="113" y="181"/>
                  <a:pt x="135" y="171"/>
                  <a:pt x="151" y="155"/>
                </a:cubicBezTo>
                <a:cubicBezTo>
                  <a:pt x="168" y="139"/>
                  <a:pt x="178" y="117"/>
                  <a:pt x="178" y="92"/>
                </a:cubicBezTo>
                <a:cubicBezTo>
                  <a:pt x="178" y="88"/>
                  <a:pt x="177" y="83"/>
                  <a:pt x="177" y="79"/>
                </a:cubicBezTo>
                <a:cubicBezTo>
                  <a:pt x="176" y="75"/>
                  <a:pt x="175" y="71"/>
                  <a:pt x="174" y="66"/>
                </a:cubicBezTo>
                <a:cubicBezTo>
                  <a:pt x="173" y="63"/>
                  <a:pt x="169" y="61"/>
                  <a:pt x="165" y="62"/>
                </a:cubicBezTo>
                <a:cubicBezTo>
                  <a:pt x="161" y="63"/>
                  <a:pt x="159" y="67"/>
                  <a:pt x="160" y="70"/>
                </a:cubicBezTo>
                <a:close/>
                <a:moveTo>
                  <a:pt x="89" y="67"/>
                </a:moveTo>
                <a:cubicBezTo>
                  <a:pt x="89" y="67"/>
                  <a:pt x="89" y="67"/>
                  <a:pt x="89" y="67"/>
                </a:cubicBezTo>
                <a:cubicBezTo>
                  <a:pt x="93" y="67"/>
                  <a:pt x="97" y="68"/>
                  <a:pt x="101" y="70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09" y="49"/>
                  <a:pt x="99" y="45"/>
                  <a:pt x="89" y="45"/>
                </a:cubicBezTo>
                <a:cubicBezTo>
                  <a:pt x="76" y="45"/>
                  <a:pt x="64" y="51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47" y="68"/>
                  <a:pt x="42" y="79"/>
                  <a:pt x="42" y="92"/>
                </a:cubicBezTo>
                <a:cubicBezTo>
                  <a:pt x="42" y="105"/>
                  <a:pt x="47" y="117"/>
                  <a:pt x="56" y="125"/>
                </a:cubicBezTo>
                <a:cubicBezTo>
                  <a:pt x="64" y="134"/>
                  <a:pt x="76" y="139"/>
                  <a:pt x="89" y="139"/>
                </a:cubicBezTo>
                <a:cubicBezTo>
                  <a:pt x="101" y="139"/>
                  <a:pt x="113" y="134"/>
                  <a:pt x="121" y="125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30" y="117"/>
                  <a:pt x="135" y="105"/>
                  <a:pt x="135" y="92"/>
                </a:cubicBezTo>
                <a:cubicBezTo>
                  <a:pt x="135" y="82"/>
                  <a:pt x="132" y="72"/>
                  <a:pt x="126" y="6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3" y="84"/>
                  <a:pt x="114" y="88"/>
                  <a:pt x="114" y="92"/>
                </a:cubicBezTo>
                <a:cubicBezTo>
                  <a:pt x="114" y="99"/>
                  <a:pt x="111" y="105"/>
                  <a:pt x="107" y="110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2" y="115"/>
                  <a:pt x="96" y="118"/>
                  <a:pt x="89" y="118"/>
                </a:cubicBezTo>
                <a:cubicBezTo>
                  <a:pt x="82" y="118"/>
                  <a:pt x="75" y="115"/>
                  <a:pt x="71" y="110"/>
                </a:cubicBezTo>
                <a:cubicBezTo>
                  <a:pt x="66" y="105"/>
                  <a:pt x="63" y="99"/>
                  <a:pt x="63" y="92"/>
                </a:cubicBezTo>
                <a:cubicBezTo>
                  <a:pt x="63" y="85"/>
                  <a:pt x="66" y="79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5" y="70"/>
                  <a:pt x="82" y="67"/>
                  <a:pt x="89" y="67"/>
                </a:cubicBezTo>
                <a:close/>
                <a:moveTo>
                  <a:pt x="95" y="76"/>
                </a:moveTo>
                <a:cubicBezTo>
                  <a:pt x="95" y="76"/>
                  <a:pt x="95" y="76"/>
                  <a:pt x="95" y="76"/>
                </a:cubicBezTo>
                <a:cubicBezTo>
                  <a:pt x="93" y="76"/>
                  <a:pt x="91" y="75"/>
                  <a:pt x="89" y="75"/>
                </a:cubicBezTo>
                <a:cubicBezTo>
                  <a:pt x="84" y="75"/>
                  <a:pt x="80" y="77"/>
                  <a:pt x="77" y="80"/>
                </a:cubicBezTo>
                <a:cubicBezTo>
                  <a:pt x="74" y="83"/>
                  <a:pt x="72" y="87"/>
                  <a:pt x="72" y="92"/>
                </a:cubicBezTo>
                <a:cubicBezTo>
                  <a:pt x="72" y="97"/>
                  <a:pt x="74" y="101"/>
                  <a:pt x="77" y="104"/>
                </a:cubicBezTo>
                <a:cubicBezTo>
                  <a:pt x="80" y="107"/>
                  <a:pt x="84" y="109"/>
                  <a:pt x="89" y="109"/>
                </a:cubicBezTo>
                <a:cubicBezTo>
                  <a:pt x="93" y="109"/>
                  <a:pt x="98" y="107"/>
                  <a:pt x="101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4" y="101"/>
                  <a:pt x="106" y="97"/>
                  <a:pt x="106" y="92"/>
                </a:cubicBezTo>
                <a:cubicBezTo>
                  <a:pt x="106" y="90"/>
                  <a:pt x="105" y="88"/>
                  <a:pt x="105" y="86"/>
                </a:cubicBezTo>
                <a:cubicBezTo>
                  <a:pt x="94" y="97"/>
                  <a:pt x="94" y="97"/>
                  <a:pt x="94" y="97"/>
                </a:cubicBezTo>
                <a:cubicBezTo>
                  <a:pt x="91" y="100"/>
                  <a:pt x="86" y="100"/>
                  <a:pt x="84" y="97"/>
                </a:cubicBezTo>
                <a:cubicBezTo>
                  <a:pt x="81" y="94"/>
                  <a:pt x="81" y="90"/>
                  <a:pt x="84" y="87"/>
                </a:cubicBezTo>
                <a:cubicBezTo>
                  <a:pt x="95" y="76"/>
                  <a:pt x="95" y="76"/>
                  <a:pt x="95" y="76"/>
                </a:cubicBezTo>
                <a:close/>
                <a:moveTo>
                  <a:pt x="150" y="13"/>
                </a:moveTo>
                <a:cubicBezTo>
                  <a:pt x="150" y="13"/>
                  <a:pt x="150" y="13"/>
                  <a:pt x="150" y="13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0" y="13"/>
                  <a:pt x="150" y="13"/>
                  <a:pt x="150" y="13"/>
                </a:cubicBezTo>
                <a:close/>
                <a:moveTo>
                  <a:pt x="159" y="28"/>
                </a:moveTo>
                <a:cubicBezTo>
                  <a:pt x="159" y="28"/>
                  <a:pt x="159" y="28"/>
                  <a:pt x="159" y="28"/>
                </a:cubicBezTo>
                <a:cubicBezTo>
                  <a:pt x="143" y="44"/>
                  <a:pt x="143" y="44"/>
                  <a:pt x="143" y="44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68" y="30"/>
                  <a:pt x="168" y="30"/>
                  <a:pt x="168" y="30"/>
                </a:cubicBezTo>
                <a:cubicBezTo>
                  <a:pt x="159" y="28"/>
                  <a:pt x="159" y="28"/>
                  <a:pt x="159" y="2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9B479ED7-56CF-E500-0856-0935C5F7659F}"/>
              </a:ext>
            </a:extLst>
          </p:cNvPr>
          <p:cNvSpPr>
            <a:spLocks noEditPoints="1"/>
          </p:cNvSpPr>
          <p:nvPr/>
        </p:nvSpPr>
        <p:spPr bwMode="auto">
          <a:xfrm>
            <a:off x="9969087" y="1280696"/>
            <a:ext cx="314587" cy="316884"/>
          </a:xfrm>
          <a:custGeom>
            <a:avLst/>
            <a:gdLst>
              <a:gd name="T0" fmla="*/ 84 w 184"/>
              <a:gd name="T1" fmla="*/ 72 h 184"/>
              <a:gd name="T2" fmla="*/ 64 w 184"/>
              <a:gd name="T3" fmla="*/ 81 h 184"/>
              <a:gd name="T4" fmla="*/ 73 w 184"/>
              <a:gd name="T5" fmla="*/ 78 h 184"/>
              <a:gd name="T6" fmla="*/ 78 w 184"/>
              <a:gd name="T7" fmla="*/ 83 h 184"/>
              <a:gd name="T8" fmla="*/ 67 w 184"/>
              <a:gd name="T9" fmla="*/ 121 h 184"/>
              <a:gd name="T10" fmla="*/ 88 w 184"/>
              <a:gd name="T11" fmla="*/ 113 h 184"/>
              <a:gd name="T12" fmla="*/ 67 w 184"/>
              <a:gd name="T13" fmla="*/ 104 h 184"/>
              <a:gd name="T14" fmla="*/ 73 w 184"/>
              <a:gd name="T15" fmla="*/ 110 h 184"/>
              <a:gd name="T16" fmla="*/ 79 w 184"/>
              <a:gd name="T17" fmla="*/ 113 h 184"/>
              <a:gd name="T18" fmla="*/ 73 w 184"/>
              <a:gd name="T19" fmla="*/ 115 h 184"/>
              <a:gd name="T20" fmla="*/ 141 w 184"/>
              <a:gd name="T21" fmla="*/ 93 h 184"/>
              <a:gd name="T22" fmla="*/ 132 w 184"/>
              <a:gd name="T23" fmla="*/ 72 h 184"/>
              <a:gd name="T24" fmla="*/ 138 w 184"/>
              <a:gd name="T25" fmla="*/ 78 h 184"/>
              <a:gd name="T26" fmla="*/ 144 w 184"/>
              <a:gd name="T27" fmla="*/ 81 h 184"/>
              <a:gd name="T28" fmla="*/ 138 w 184"/>
              <a:gd name="T29" fmla="*/ 78 h 184"/>
              <a:gd name="T30" fmla="*/ 120 w 184"/>
              <a:gd name="T31" fmla="*/ 81 h 184"/>
              <a:gd name="T32" fmla="*/ 100 w 184"/>
              <a:gd name="T33" fmla="*/ 72 h 184"/>
              <a:gd name="T34" fmla="*/ 106 w 184"/>
              <a:gd name="T35" fmla="*/ 78 h 184"/>
              <a:gd name="T36" fmla="*/ 112 w 184"/>
              <a:gd name="T37" fmla="*/ 81 h 184"/>
              <a:gd name="T38" fmla="*/ 106 w 184"/>
              <a:gd name="T39" fmla="*/ 78 h 184"/>
              <a:gd name="T40" fmla="*/ 84 w 184"/>
              <a:gd name="T41" fmla="*/ 153 h 184"/>
              <a:gd name="T42" fmla="*/ 67 w 184"/>
              <a:gd name="T43" fmla="*/ 136 h 184"/>
              <a:gd name="T44" fmla="*/ 73 w 184"/>
              <a:gd name="T45" fmla="*/ 142 h 184"/>
              <a:gd name="T46" fmla="*/ 78 w 184"/>
              <a:gd name="T47" fmla="*/ 142 h 184"/>
              <a:gd name="T48" fmla="*/ 73 w 184"/>
              <a:gd name="T49" fmla="*/ 147 h 184"/>
              <a:gd name="T50" fmla="*/ 177 w 184"/>
              <a:gd name="T51" fmla="*/ 0 h 184"/>
              <a:gd name="T52" fmla="*/ 177 w 184"/>
              <a:gd name="T53" fmla="*/ 184 h 184"/>
              <a:gd name="T54" fmla="*/ 170 w 184"/>
              <a:gd name="T55" fmla="*/ 170 h 184"/>
              <a:gd name="T56" fmla="*/ 170 w 184"/>
              <a:gd name="T57" fmla="*/ 47 h 184"/>
              <a:gd name="T58" fmla="*/ 28 w 184"/>
              <a:gd name="T59" fmla="*/ 25 h 184"/>
              <a:gd name="T60" fmla="*/ 66 w 184"/>
              <a:gd name="T61" fmla="*/ 25 h 184"/>
              <a:gd name="T62" fmla="*/ 104 w 184"/>
              <a:gd name="T63" fmla="*/ 25 h 184"/>
              <a:gd name="T64" fmla="*/ 142 w 184"/>
              <a:gd name="T65" fmla="*/ 25 h 184"/>
              <a:gd name="T66" fmla="*/ 170 w 184"/>
              <a:gd name="T67" fmla="*/ 47 h 184"/>
              <a:gd name="T68" fmla="*/ 117 w 184"/>
              <a:gd name="T69" fmla="*/ 153 h 184"/>
              <a:gd name="T70" fmla="*/ 100 w 184"/>
              <a:gd name="T71" fmla="*/ 136 h 184"/>
              <a:gd name="T72" fmla="*/ 106 w 184"/>
              <a:gd name="T73" fmla="*/ 142 h 184"/>
              <a:gd name="T74" fmla="*/ 111 w 184"/>
              <a:gd name="T75" fmla="*/ 142 h 184"/>
              <a:gd name="T76" fmla="*/ 106 w 184"/>
              <a:gd name="T77" fmla="*/ 147 h 184"/>
              <a:gd name="T78" fmla="*/ 35 w 184"/>
              <a:gd name="T79" fmla="*/ 121 h 184"/>
              <a:gd name="T80" fmla="*/ 52 w 184"/>
              <a:gd name="T81" fmla="*/ 104 h 184"/>
              <a:gd name="T82" fmla="*/ 35 w 184"/>
              <a:gd name="T83" fmla="*/ 121 h 184"/>
              <a:gd name="T84" fmla="*/ 43 w 184"/>
              <a:gd name="T85" fmla="*/ 109 h 184"/>
              <a:gd name="T86" fmla="*/ 46 w 184"/>
              <a:gd name="T87" fmla="*/ 115 h 184"/>
              <a:gd name="T88" fmla="*/ 41 w 184"/>
              <a:gd name="T89" fmla="*/ 110 h 184"/>
              <a:gd name="T90" fmla="*/ 52 w 184"/>
              <a:gd name="T91" fmla="*/ 153 h 184"/>
              <a:gd name="T92" fmla="*/ 35 w 184"/>
              <a:gd name="T93" fmla="*/ 136 h 184"/>
              <a:gd name="T94" fmla="*/ 41 w 184"/>
              <a:gd name="T95" fmla="*/ 142 h 184"/>
              <a:gd name="T96" fmla="*/ 46 w 184"/>
              <a:gd name="T97" fmla="*/ 147 h 184"/>
              <a:gd name="T98" fmla="*/ 40 w 184"/>
              <a:gd name="T99" fmla="*/ 145 h 184"/>
              <a:gd name="T100" fmla="*/ 117 w 184"/>
              <a:gd name="T101" fmla="*/ 121 h 184"/>
              <a:gd name="T102" fmla="*/ 108 w 184"/>
              <a:gd name="T103" fmla="*/ 101 h 184"/>
              <a:gd name="T104" fmla="*/ 100 w 184"/>
              <a:gd name="T105" fmla="*/ 121 h 184"/>
              <a:gd name="T106" fmla="*/ 111 w 184"/>
              <a:gd name="T107" fmla="*/ 110 h 184"/>
              <a:gd name="T108" fmla="*/ 108 w 184"/>
              <a:gd name="T109" fmla="*/ 116 h 184"/>
              <a:gd name="T110" fmla="*/ 132 w 184"/>
              <a:gd name="T111" fmla="*/ 121 h 184"/>
              <a:gd name="T112" fmla="*/ 153 w 184"/>
              <a:gd name="T113" fmla="*/ 113 h 184"/>
              <a:gd name="T114" fmla="*/ 129 w 184"/>
              <a:gd name="T115" fmla="*/ 113 h 184"/>
              <a:gd name="T116" fmla="*/ 138 w 184"/>
              <a:gd name="T117" fmla="*/ 110 h 184"/>
              <a:gd name="T118" fmla="*/ 143 w 184"/>
              <a:gd name="T119" fmla="*/ 115 h 184"/>
              <a:gd name="T120" fmla="*/ 137 w 184"/>
              <a:gd name="T121" fmla="*/ 11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4" h="184">
                <a:moveTo>
                  <a:pt x="67" y="89"/>
                </a:moveTo>
                <a:cubicBezTo>
                  <a:pt x="69" y="92"/>
                  <a:pt x="73" y="93"/>
                  <a:pt x="76" y="93"/>
                </a:cubicBezTo>
                <a:cubicBezTo>
                  <a:pt x="79" y="93"/>
                  <a:pt x="82" y="92"/>
                  <a:pt x="84" y="89"/>
                </a:cubicBezTo>
                <a:cubicBezTo>
                  <a:pt x="86" y="87"/>
                  <a:pt x="88" y="84"/>
                  <a:pt x="88" y="81"/>
                </a:cubicBezTo>
                <a:cubicBezTo>
                  <a:pt x="88" y="78"/>
                  <a:pt x="86" y="75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2" y="70"/>
                  <a:pt x="79" y="69"/>
                  <a:pt x="76" y="69"/>
                </a:cubicBezTo>
                <a:cubicBezTo>
                  <a:pt x="73" y="69"/>
                  <a:pt x="69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5" y="75"/>
                  <a:pt x="64" y="78"/>
                  <a:pt x="64" y="81"/>
                </a:cubicBezTo>
                <a:cubicBezTo>
                  <a:pt x="64" y="84"/>
                  <a:pt x="65" y="87"/>
                  <a:pt x="67" y="89"/>
                </a:cubicBezTo>
                <a:cubicBezTo>
                  <a:pt x="67" y="89"/>
                  <a:pt x="67" y="89"/>
                  <a:pt x="67" y="89"/>
                </a:cubicBezTo>
                <a:close/>
                <a:moveTo>
                  <a:pt x="73" y="78"/>
                </a:moveTo>
                <a:cubicBezTo>
                  <a:pt x="73" y="78"/>
                  <a:pt x="73" y="78"/>
                  <a:pt x="73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4" y="78"/>
                  <a:pt x="75" y="77"/>
                  <a:pt x="76" y="77"/>
                </a:cubicBezTo>
                <a:cubicBezTo>
                  <a:pt x="77" y="77"/>
                  <a:pt x="78" y="78"/>
                  <a:pt x="78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9" y="79"/>
                  <a:pt x="79" y="80"/>
                  <a:pt x="79" y="81"/>
                </a:cubicBezTo>
                <a:cubicBezTo>
                  <a:pt x="79" y="82"/>
                  <a:pt x="79" y="83"/>
                  <a:pt x="78" y="83"/>
                </a:cubicBezTo>
                <a:cubicBezTo>
                  <a:pt x="78" y="84"/>
                  <a:pt x="77" y="85"/>
                  <a:pt x="76" y="85"/>
                </a:cubicBezTo>
                <a:cubicBezTo>
                  <a:pt x="75" y="85"/>
                  <a:pt x="74" y="84"/>
                  <a:pt x="73" y="83"/>
                </a:cubicBezTo>
                <a:cubicBezTo>
                  <a:pt x="73" y="83"/>
                  <a:pt x="72" y="82"/>
                  <a:pt x="72" y="81"/>
                </a:cubicBezTo>
                <a:cubicBezTo>
                  <a:pt x="72" y="80"/>
                  <a:pt x="73" y="79"/>
                  <a:pt x="73" y="78"/>
                </a:cubicBezTo>
                <a:close/>
                <a:moveTo>
                  <a:pt x="67" y="121"/>
                </a:moveTo>
                <a:cubicBezTo>
                  <a:pt x="67" y="121"/>
                  <a:pt x="67" y="121"/>
                  <a:pt x="67" y="121"/>
                </a:cubicBezTo>
                <a:cubicBezTo>
                  <a:pt x="69" y="124"/>
                  <a:pt x="73" y="125"/>
                  <a:pt x="76" y="125"/>
                </a:cubicBezTo>
                <a:cubicBezTo>
                  <a:pt x="79" y="125"/>
                  <a:pt x="82" y="124"/>
                  <a:pt x="84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19"/>
                  <a:pt x="88" y="116"/>
                  <a:pt x="88" y="113"/>
                </a:cubicBezTo>
                <a:cubicBezTo>
                  <a:pt x="88" y="110"/>
                  <a:pt x="86" y="107"/>
                  <a:pt x="84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2" y="102"/>
                  <a:pt x="79" y="101"/>
                  <a:pt x="76" y="101"/>
                </a:cubicBezTo>
                <a:cubicBezTo>
                  <a:pt x="73" y="101"/>
                  <a:pt x="69" y="102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5" y="107"/>
                  <a:pt x="64" y="110"/>
                  <a:pt x="64" y="113"/>
                </a:cubicBezTo>
                <a:cubicBezTo>
                  <a:pt x="64" y="116"/>
                  <a:pt x="65" y="119"/>
                  <a:pt x="67" y="121"/>
                </a:cubicBezTo>
                <a:cubicBezTo>
                  <a:pt x="67" y="121"/>
                  <a:pt x="67" y="121"/>
                  <a:pt x="67" y="121"/>
                </a:cubicBezTo>
                <a:close/>
                <a:moveTo>
                  <a:pt x="73" y="110"/>
                </a:moveTo>
                <a:cubicBezTo>
                  <a:pt x="73" y="110"/>
                  <a:pt x="73" y="110"/>
                  <a:pt x="73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4" y="110"/>
                  <a:pt x="75" y="109"/>
                  <a:pt x="76" y="109"/>
                </a:cubicBezTo>
                <a:cubicBezTo>
                  <a:pt x="77" y="109"/>
                  <a:pt x="78" y="110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9" y="111"/>
                  <a:pt x="79" y="112"/>
                  <a:pt x="79" y="113"/>
                </a:cubicBezTo>
                <a:cubicBezTo>
                  <a:pt x="79" y="114"/>
                  <a:pt x="79" y="115"/>
                  <a:pt x="78" y="115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16"/>
                  <a:pt x="77" y="116"/>
                  <a:pt x="76" y="116"/>
                </a:cubicBezTo>
                <a:cubicBezTo>
                  <a:pt x="75" y="116"/>
                  <a:pt x="74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2" y="114"/>
                  <a:pt x="72" y="113"/>
                </a:cubicBezTo>
                <a:cubicBezTo>
                  <a:pt x="72" y="112"/>
                  <a:pt x="73" y="111"/>
                  <a:pt x="73" y="110"/>
                </a:cubicBezTo>
                <a:close/>
                <a:moveTo>
                  <a:pt x="132" y="89"/>
                </a:moveTo>
                <a:cubicBezTo>
                  <a:pt x="132" y="89"/>
                  <a:pt x="132" y="89"/>
                  <a:pt x="132" y="89"/>
                </a:cubicBezTo>
                <a:cubicBezTo>
                  <a:pt x="135" y="92"/>
                  <a:pt x="138" y="93"/>
                  <a:pt x="141" y="93"/>
                </a:cubicBezTo>
                <a:cubicBezTo>
                  <a:pt x="144" y="93"/>
                  <a:pt x="147" y="92"/>
                  <a:pt x="149" y="89"/>
                </a:cubicBezTo>
                <a:cubicBezTo>
                  <a:pt x="152" y="87"/>
                  <a:pt x="153" y="84"/>
                  <a:pt x="153" y="81"/>
                </a:cubicBezTo>
                <a:cubicBezTo>
                  <a:pt x="153" y="78"/>
                  <a:pt x="152" y="75"/>
                  <a:pt x="149" y="72"/>
                </a:cubicBezTo>
                <a:cubicBezTo>
                  <a:pt x="147" y="70"/>
                  <a:pt x="144" y="69"/>
                  <a:pt x="141" y="69"/>
                </a:cubicBezTo>
                <a:cubicBezTo>
                  <a:pt x="138" y="69"/>
                  <a:pt x="135" y="70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0" y="75"/>
                  <a:pt x="129" y="78"/>
                  <a:pt x="129" y="81"/>
                </a:cubicBezTo>
                <a:cubicBezTo>
                  <a:pt x="129" y="84"/>
                  <a:pt x="130" y="87"/>
                  <a:pt x="132" y="89"/>
                </a:cubicBezTo>
                <a:close/>
                <a:moveTo>
                  <a:pt x="138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9" y="78"/>
                  <a:pt x="140" y="77"/>
                  <a:pt x="141" y="77"/>
                </a:cubicBezTo>
                <a:cubicBezTo>
                  <a:pt x="142" y="77"/>
                  <a:pt x="143" y="78"/>
                  <a:pt x="143" y="78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4" y="79"/>
                  <a:pt x="144" y="80"/>
                  <a:pt x="144" y="81"/>
                </a:cubicBezTo>
                <a:cubicBezTo>
                  <a:pt x="144" y="82"/>
                  <a:pt x="144" y="83"/>
                  <a:pt x="143" y="83"/>
                </a:cubicBezTo>
                <a:cubicBezTo>
                  <a:pt x="143" y="84"/>
                  <a:pt x="142" y="85"/>
                  <a:pt x="141" y="85"/>
                </a:cubicBezTo>
                <a:cubicBezTo>
                  <a:pt x="140" y="85"/>
                  <a:pt x="139" y="84"/>
                  <a:pt x="138" y="83"/>
                </a:cubicBezTo>
                <a:cubicBezTo>
                  <a:pt x="138" y="83"/>
                  <a:pt x="137" y="82"/>
                  <a:pt x="137" y="81"/>
                </a:cubicBezTo>
                <a:cubicBezTo>
                  <a:pt x="137" y="80"/>
                  <a:pt x="138" y="79"/>
                  <a:pt x="138" y="78"/>
                </a:cubicBezTo>
                <a:close/>
                <a:moveTo>
                  <a:pt x="100" y="89"/>
                </a:moveTo>
                <a:cubicBezTo>
                  <a:pt x="100" y="89"/>
                  <a:pt x="100" y="89"/>
                  <a:pt x="100" y="89"/>
                </a:cubicBezTo>
                <a:cubicBezTo>
                  <a:pt x="102" y="92"/>
                  <a:pt x="105" y="93"/>
                  <a:pt x="108" y="93"/>
                </a:cubicBezTo>
                <a:cubicBezTo>
                  <a:pt x="112" y="93"/>
                  <a:pt x="115" y="92"/>
                  <a:pt x="117" y="89"/>
                </a:cubicBezTo>
                <a:cubicBezTo>
                  <a:pt x="119" y="87"/>
                  <a:pt x="120" y="84"/>
                  <a:pt x="120" y="81"/>
                </a:cubicBezTo>
                <a:cubicBezTo>
                  <a:pt x="120" y="78"/>
                  <a:pt x="119" y="75"/>
                  <a:pt x="117" y="72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5" y="70"/>
                  <a:pt x="112" y="69"/>
                  <a:pt x="108" y="69"/>
                </a:cubicBezTo>
                <a:cubicBezTo>
                  <a:pt x="105" y="69"/>
                  <a:pt x="102" y="70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5"/>
                  <a:pt x="96" y="78"/>
                  <a:pt x="96" y="81"/>
                </a:cubicBezTo>
                <a:cubicBezTo>
                  <a:pt x="96" y="84"/>
                  <a:pt x="98" y="87"/>
                  <a:pt x="100" y="89"/>
                </a:cubicBezTo>
                <a:cubicBezTo>
                  <a:pt x="100" y="89"/>
                  <a:pt x="100" y="89"/>
                  <a:pt x="100" y="89"/>
                </a:cubicBezTo>
                <a:close/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7"/>
                  <a:pt x="108" y="77"/>
                </a:cubicBezTo>
                <a:cubicBezTo>
                  <a:pt x="109" y="77"/>
                  <a:pt x="110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2" y="79"/>
                  <a:pt x="112" y="80"/>
                  <a:pt x="112" y="81"/>
                </a:cubicBezTo>
                <a:cubicBezTo>
                  <a:pt x="112" y="82"/>
                  <a:pt x="111" y="83"/>
                  <a:pt x="111" y="83"/>
                </a:cubicBezTo>
                <a:cubicBezTo>
                  <a:pt x="110" y="84"/>
                  <a:pt x="109" y="85"/>
                  <a:pt x="108" y="85"/>
                </a:cubicBezTo>
                <a:cubicBezTo>
                  <a:pt x="107" y="85"/>
                  <a:pt x="106" y="84"/>
                  <a:pt x="106" y="83"/>
                </a:cubicBezTo>
                <a:cubicBezTo>
                  <a:pt x="105" y="83"/>
                  <a:pt x="105" y="82"/>
                  <a:pt x="105" y="81"/>
                </a:cubicBezTo>
                <a:cubicBezTo>
                  <a:pt x="105" y="80"/>
                  <a:pt x="105" y="79"/>
                  <a:pt x="106" y="78"/>
                </a:cubicBezTo>
                <a:close/>
                <a:moveTo>
                  <a:pt x="67" y="153"/>
                </a:moveTo>
                <a:cubicBezTo>
                  <a:pt x="67" y="153"/>
                  <a:pt x="67" y="153"/>
                  <a:pt x="67" y="153"/>
                </a:cubicBezTo>
                <a:cubicBezTo>
                  <a:pt x="69" y="156"/>
                  <a:pt x="73" y="157"/>
                  <a:pt x="76" y="157"/>
                </a:cubicBezTo>
                <a:cubicBezTo>
                  <a:pt x="79" y="157"/>
                  <a:pt x="82" y="156"/>
                  <a:pt x="84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6" y="151"/>
                  <a:pt x="88" y="148"/>
                  <a:pt x="88" y="145"/>
                </a:cubicBezTo>
                <a:cubicBezTo>
                  <a:pt x="88" y="142"/>
                  <a:pt x="86" y="139"/>
                  <a:pt x="84" y="136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82" y="134"/>
                  <a:pt x="79" y="133"/>
                  <a:pt x="76" y="133"/>
                </a:cubicBezTo>
                <a:cubicBezTo>
                  <a:pt x="73" y="133"/>
                  <a:pt x="69" y="134"/>
                  <a:pt x="67" y="136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65" y="139"/>
                  <a:pt x="64" y="142"/>
                  <a:pt x="64" y="145"/>
                </a:cubicBezTo>
                <a:cubicBezTo>
                  <a:pt x="64" y="148"/>
                  <a:pt x="65" y="151"/>
                  <a:pt x="67" y="153"/>
                </a:cubicBezTo>
                <a:cubicBezTo>
                  <a:pt x="67" y="153"/>
                  <a:pt x="67" y="153"/>
                  <a:pt x="67" y="153"/>
                </a:cubicBezTo>
                <a:close/>
                <a:moveTo>
                  <a:pt x="73" y="142"/>
                </a:moveTo>
                <a:cubicBezTo>
                  <a:pt x="73" y="142"/>
                  <a:pt x="73" y="142"/>
                  <a:pt x="73" y="142"/>
                </a:cubicBezTo>
                <a:cubicBezTo>
                  <a:pt x="73" y="142"/>
                  <a:pt x="73" y="142"/>
                  <a:pt x="73" y="142"/>
                </a:cubicBezTo>
                <a:cubicBezTo>
                  <a:pt x="74" y="142"/>
                  <a:pt x="75" y="141"/>
                  <a:pt x="76" y="141"/>
                </a:cubicBezTo>
                <a:cubicBezTo>
                  <a:pt x="77" y="141"/>
                  <a:pt x="78" y="142"/>
                  <a:pt x="78" y="142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79" y="143"/>
                  <a:pt x="79" y="144"/>
                  <a:pt x="79" y="145"/>
                </a:cubicBezTo>
                <a:cubicBezTo>
                  <a:pt x="79" y="146"/>
                  <a:pt x="79" y="147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48"/>
                  <a:pt x="77" y="148"/>
                  <a:pt x="76" y="148"/>
                </a:cubicBezTo>
                <a:cubicBezTo>
                  <a:pt x="75" y="148"/>
                  <a:pt x="74" y="148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2" y="146"/>
                  <a:pt x="72" y="145"/>
                </a:cubicBezTo>
                <a:cubicBezTo>
                  <a:pt x="72" y="144"/>
                  <a:pt x="73" y="143"/>
                  <a:pt x="73" y="142"/>
                </a:cubicBezTo>
                <a:close/>
                <a:moveTo>
                  <a:pt x="177" y="0"/>
                </a:moveTo>
                <a:cubicBezTo>
                  <a:pt x="177" y="0"/>
                  <a:pt x="177" y="0"/>
                  <a:pt x="177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4"/>
                  <a:pt x="0" y="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81"/>
                  <a:pt x="4" y="184"/>
                  <a:pt x="7" y="184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81" y="184"/>
                  <a:pt x="184" y="181"/>
                  <a:pt x="184" y="17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4"/>
                  <a:pt x="181" y="0"/>
                  <a:pt x="177" y="0"/>
                </a:cubicBezTo>
                <a:close/>
                <a:moveTo>
                  <a:pt x="170" y="170"/>
                </a:moveTo>
                <a:cubicBezTo>
                  <a:pt x="170" y="170"/>
                  <a:pt x="170" y="170"/>
                  <a:pt x="170" y="170"/>
                </a:cubicBezTo>
                <a:cubicBezTo>
                  <a:pt x="14" y="170"/>
                  <a:pt x="14" y="170"/>
                  <a:pt x="14" y="170"/>
                </a:cubicBezTo>
                <a:cubicBezTo>
                  <a:pt x="14" y="56"/>
                  <a:pt x="14" y="56"/>
                  <a:pt x="14" y="56"/>
                </a:cubicBezTo>
                <a:cubicBezTo>
                  <a:pt x="170" y="56"/>
                  <a:pt x="170" y="56"/>
                  <a:pt x="170" y="56"/>
                </a:cubicBezTo>
                <a:cubicBezTo>
                  <a:pt x="170" y="170"/>
                  <a:pt x="170" y="170"/>
                  <a:pt x="170" y="170"/>
                </a:cubicBezTo>
                <a:close/>
                <a:moveTo>
                  <a:pt x="170" y="47"/>
                </a:moveTo>
                <a:cubicBezTo>
                  <a:pt x="170" y="47"/>
                  <a:pt x="170" y="47"/>
                  <a:pt x="170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14"/>
                  <a:pt x="14" y="14"/>
                  <a:pt x="14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9"/>
                  <a:pt x="32" y="32"/>
                  <a:pt x="35" y="32"/>
                </a:cubicBezTo>
                <a:cubicBezTo>
                  <a:pt x="39" y="32"/>
                  <a:pt x="42" y="29"/>
                  <a:pt x="42" y="25"/>
                </a:cubicBezTo>
                <a:cubicBezTo>
                  <a:pt x="42" y="14"/>
                  <a:pt x="42" y="14"/>
                  <a:pt x="4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9"/>
                  <a:pt x="69" y="32"/>
                  <a:pt x="73" y="32"/>
                </a:cubicBezTo>
                <a:cubicBezTo>
                  <a:pt x="77" y="32"/>
                  <a:pt x="80" y="29"/>
                  <a:pt x="80" y="25"/>
                </a:cubicBezTo>
                <a:cubicBezTo>
                  <a:pt x="80" y="14"/>
                  <a:pt x="80" y="14"/>
                  <a:pt x="80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9"/>
                  <a:pt x="107" y="32"/>
                  <a:pt x="111" y="32"/>
                </a:cubicBezTo>
                <a:cubicBezTo>
                  <a:pt x="115" y="32"/>
                  <a:pt x="118" y="29"/>
                  <a:pt x="118" y="25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9"/>
                  <a:pt x="145" y="32"/>
                  <a:pt x="149" y="32"/>
                </a:cubicBezTo>
                <a:cubicBezTo>
                  <a:pt x="153" y="32"/>
                  <a:pt x="156" y="29"/>
                  <a:pt x="156" y="25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70" y="14"/>
                  <a:pt x="170" y="14"/>
                  <a:pt x="170" y="14"/>
                </a:cubicBezTo>
                <a:cubicBezTo>
                  <a:pt x="170" y="47"/>
                  <a:pt x="170" y="47"/>
                  <a:pt x="170" y="47"/>
                </a:cubicBezTo>
                <a:close/>
                <a:moveTo>
                  <a:pt x="100" y="153"/>
                </a:moveTo>
                <a:cubicBezTo>
                  <a:pt x="100" y="153"/>
                  <a:pt x="100" y="153"/>
                  <a:pt x="100" y="153"/>
                </a:cubicBezTo>
                <a:cubicBezTo>
                  <a:pt x="102" y="156"/>
                  <a:pt x="105" y="157"/>
                  <a:pt x="108" y="157"/>
                </a:cubicBezTo>
                <a:cubicBezTo>
                  <a:pt x="112" y="157"/>
                  <a:pt x="115" y="156"/>
                  <a:pt x="117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19" y="151"/>
                  <a:pt x="120" y="148"/>
                  <a:pt x="120" y="145"/>
                </a:cubicBezTo>
                <a:cubicBezTo>
                  <a:pt x="120" y="142"/>
                  <a:pt x="119" y="139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5" y="134"/>
                  <a:pt x="112" y="133"/>
                  <a:pt x="108" y="133"/>
                </a:cubicBezTo>
                <a:cubicBezTo>
                  <a:pt x="105" y="133"/>
                  <a:pt x="102" y="134"/>
                  <a:pt x="100" y="136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98" y="139"/>
                  <a:pt x="96" y="142"/>
                  <a:pt x="96" y="145"/>
                </a:cubicBezTo>
                <a:cubicBezTo>
                  <a:pt x="96" y="148"/>
                  <a:pt x="98" y="151"/>
                  <a:pt x="100" y="153"/>
                </a:cubicBezTo>
                <a:cubicBezTo>
                  <a:pt x="100" y="153"/>
                  <a:pt x="100" y="153"/>
                  <a:pt x="100" y="153"/>
                </a:cubicBezTo>
                <a:close/>
                <a:moveTo>
                  <a:pt x="106" y="142"/>
                </a:moveTo>
                <a:cubicBezTo>
                  <a:pt x="106" y="142"/>
                  <a:pt x="106" y="142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6" y="142"/>
                  <a:pt x="107" y="141"/>
                  <a:pt x="108" y="141"/>
                </a:cubicBezTo>
                <a:cubicBezTo>
                  <a:pt x="109" y="141"/>
                  <a:pt x="110" y="142"/>
                  <a:pt x="111" y="142"/>
                </a:cubicBezTo>
                <a:cubicBezTo>
                  <a:pt x="111" y="142"/>
                  <a:pt x="111" y="142"/>
                  <a:pt x="111" y="142"/>
                </a:cubicBezTo>
                <a:cubicBezTo>
                  <a:pt x="112" y="143"/>
                  <a:pt x="112" y="144"/>
                  <a:pt x="112" y="145"/>
                </a:cubicBezTo>
                <a:cubicBezTo>
                  <a:pt x="112" y="146"/>
                  <a:pt x="112" y="147"/>
                  <a:pt x="111" y="147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0" y="148"/>
                  <a:pt x="109" y="148"/>
                  <a:pt x="108" y="148"/>
                </a:cubicBezTo>
                <a:cubicBezTo>
                  <a:pt x="107" y="148"/>
                  <a:pt x="106" y="148"/>
                  <a:pt x="106" y="147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5" y="147"/>
                  <a:pt x="105" y="146"/>
                  <a:pt x="105" y="145"/>
                </a:cubicBezTo>
                <a:cubicBezTo>
                  <a:pt x="105" y="144"/>
                  <a:pt x="105" y="143"/>
                  <a:pt x="106" y="142"/>
                </a:cubicBezTo>
                <a:close/>
                <a:moveTo>
                  <a:pt x="35" y="121"/>
                </a:moveTo>
                <a:cubicBezTo>
                  <a:pt x="35" y="121"/>
                  <a:pt x="35" y="121"/>
                  <a:pt x="35" y="121"/>
                </a:cubicBezTo>
                <a:cubicBezTo>
                  <a:pt x="37" y="124"/>
                  <a:pt x="40" y="125"/>
                  <a:pt x="43" y="125"/>
                </a:cubicBezTo>
                <a:cubicBezTo>
                  <a:pt x="46" y="125"/>
                  <a:pt x="50" y="124"/>
                  <a:pt x="52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4" y="119"/>
                  <a:pt x="55" y="116"/>
                  <a:pt x="55" y="113"/>
                </a:cubicBezTo>
                <a:cubicBezTo>
                  <a:pt x="55" y="110"/>
                  <a:pt x="54" y="107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0" y="102"/>
                  <a:pt x="46" y="101"/>
                  <a:pt x="43" y="101"/>
                </a:cubicBezTo>
                <a:cubicBezTo>
                  <a:pt x="40" y="101"/>
                  <a:pt x="37" y="102"/>
                  <a:pt x="35" y="104"/>
                </a:cubicBezTo>
                <a:cubicBezTo>
                  <a:pt x="33" y="107"/>
                  <a:pt x="31" y="110"/>
                  <a:pt x="31" y="113"/>
                </a:cubicBezTo>
                <a:cubicBezTo>
                  <a:pt x="31" y="116"/>
                  <a:pt x="33" y="119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lose/>
                <a:moveTo>
                  <a:pt x="41" y="110"/>
                </a:move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2" y="109"/>
                  <a:pt x="43" y="109"/>
                </a:cubicBezTo>
                <a:cubicBezTo>
                  <a:pt x="44" y="109"/>
                  <a:pt x="45" y="110"/>
                  <a:pt x="46" y="110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46" y="111"/>
                  <a:pt x="47" y="112"/>
                  <a:pt x="47" y="113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5" y="116"/>
                  <a:pt x="44" y="116"/>
                  <a:pt x="43" y="116"/>
                </a:cubicBezTo>
                <a:cubicBezTo>
                  <a:pt x="42" y="116"/>
                  <a:pt x="41" y="116"/>
                  <a:pt x="41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0" y="115"/>
                  <a:pt x="40" y="114"/>
                  <a:pt x="40" y="113"/>
                </a:cubicBezTo>
                <a:cubicBezTo>
                  <a:pt x="40" y="112"/>
                  <a:pt x="40" y="111"/>
                  <a:pt x="41" y="110"/>
                </a:cubicBezTo>
                <a:close/>
                <a:moveTo>
                  <a:pt x="35" y="153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6"/>
                  <a:pt x="40" y="157"/>
                  <a:pt x="43" y="157"/>
                </a:cubicBezTo>
                <a:cubicBezTo>
                  <a:pt x="46" y="157"/>
                  <a:pt x="50" y="156"/>
                  <a:pt x="52" y="15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54" y="151"/>
                  <a:pt x="55" y="148"/>
                  <a:pt x="55" y="145"/>
                </a:cubicBezTo>
                <a:cubicBezTo>
                  <a:pt x="55" y="142"/>
                  <a:pt x="54" y="139"/>
                  <a:pt x="52" y="136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0" y="134"/>
                  <a:pt x="46" y="133"/>
                  <a:pt x="43" y="133"/>
                </a:cubicBezTo>
                <a:cubicBezTo>
                  <a:pt x="40" y="133"/>
                  <a:pt x="37" y="134"/>
                  <a:pt x="35" y="136"/>
                </a:cubicBezTo>
                <a:cubicBezTo>
                  <a:pt x="33" y="139"/>
                  <a:pt x="31" y="142"/>
                  <a:pt x="31" y="145"/>
                </a:cubicBezTo>
                <a:cubicBezTo>
                  <a:pt x="31" y="148"/>
                  <a:pt x="33" y="151"/>
                  <a:pt x="35" y="153"/>
                </a:cubicBezTo>
                <a:close/>
                <a:moveTo>
                  <a:pt x="41" y="142"/>
                </a:moveTo>
                <a:cubicBezTo>
                  <a:pt x="41" y="142"/>
                  <a:pt x="41" y="142"/>
                  <a:pt x="41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42"/>
                  <a:pt x="42" y="141"/>
                  <a:pt x="43" y="141"/>
                </a:cubicBezTo>
                <a:cubicBezTo>
                  <a:pt x="44" y="141"/>
                  <a:pt x="45" y="142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3"/>
                  <a:pt x="47" y="144"/>
                  <a:pt x="47" y="145"/>
                </a:cubicBezTo>
                <a:cubicBezTo>
                  <a:pt x="47" y="146"/>
                  <a:pt x="46" y="147"/>
                  <a:pt x="46" y="147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5" y="148"/>
                  <a:pt x="44" y="148"/>
                  <a:pt x="43" y="148"/>
                </a:cubicBezTo>
                <a:cubicBezTo>
                  <a:pt x="42" y="148"/>
                  <a:pt x="41" y="148"/>
                  <a:pt x="41" y="147"/>
                </a:cubicBezTo>
                <a:cubicBezTo>
                  <a:pt x="41" y="147"/>
                  <a:pt x="41" y="147"/>
                  <a:pt x="41" y="147"/>
                </a:cubicBezTo>
                <a:cubicBezTo>
                  <a:pt x="40" y="147"/>
                  <a:pt x="40" y="146"/>
                  <a:pt x="40" y="145"/>
                </a:cubicBezTo>
                <a:cubicBezTo>
                  <a:pt x="40" y="144"/>
                  <a:pt x="40" y="143"/>
                  <a:pt x="41" y="142"/>
                </a:cubicBezTo>
                <a:close/>
                <a:moveTo>
                  <a:pt x="100" y="121"/>
                </a:moveTo>
                <a:cubicBezTo>
                  <a:pt x="100" y="121"/>
                  <a:pt x="100" y="121"/>
                  <a:pt x="100" y="121"/>
                </a:cubicBezTo>
                <a:cubicBezTo>
                  <a:pt x="102" y="124"/>
                  <a:pt x="105" y="125"/>
                  <a:pt x="108" y="125"/>
                </a:cubicBezTo>
                <a:cubicBezTo>
                  <a:pt x="112" y="125"/>
                  <a:pt x="115" y="124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9" y="119"/>
                  <a:pt x="120" y="116"/>
                  <a:pt x="120" y="113"/>
                </a:cubicBezTo>
                <a:cubicBezTo>
                  <a:pt x="120" y="110"/>
                  <a:pt x="119" y="107"/>
                  <a:pt x="117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5" y="102"/>
                  <a:pt x="112" y="101"/>
                  <a:pt x="108" y="101"/>
                </a:cubicBezTo>
                <a:cubicBezTo>
                  <a:pt x="105" y="101"/>
                  <a:pt x="102" y="102"/>
                  <a:pt x="100" y="104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98" y="107"/>
                  <a:pt x="96" y="110"/>
                  <a:pt x="96" y="113"/>
                </a:cubicBezTo>
                <a:cubicBezTo>
                  <a:pt x="96" y="116"/>
                  <a:pt x="98" y="119"/>
                  <a:pt x="100" y="121"/>
                </a:cubicBezTo>
                <a:cubicBezTo>
                  <a:pt x="100" y="121"/>
                  <a:pt x="100" y="121"/>
                  <a:pt x="100" y="121"/>
                </a:cubicBezTo>
                <a:close/>
                <a:moveTo>
                  <a:pt x="106" y="110"/>
                </a:moveTo>
                <a:cubicBezTo>
                  <a:pt x="106" y="110"/>
                  <a:pt x="106" y="110"/>
                  <a:pt x="106" y="110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06" y="110"/>
                  <a:pt x="107" y="109"/>
                  <a:pt x="108" y="109"/>
                </a:cubicBezTo>
                <a:cubicBezTo>
                  <a:pt x="109" y="109"/>
                  <a:pt x="110" y="110"/>
                  <a:pt x="111" y="110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112" y="111"/>
                  <a:pt x="112" y="112"/>
                  <a:pt x="112" y="113"/>
                </a:cubicBezTo>
                <a:cubicBezTo>
                  <a:pt x="112" y="114"/>
                  <a:pt x="112" y="115"/>
                  <a:pt x="111" y="115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10" y="116"/>
                  <a:pt x="109" y="116"/>
                  <a:pt x="108" y="116"/>
                </a:cubicBezTo>
                <a:cubicBezTo>
                  <a:pt x="107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4"/>
                  <a:pt x="105" y="113"/>
                </a:cubicBezTo>
                <a:cubicBezTo>
                  <a:pt x="105" y="112"/>
                  <a:pt x="105" y="111"/>
                  <a:pt x="106" y="110"/>
                </a:cubicBezTo>
                <a:close/>
                <a:moveTo>
                  <a:pt x="132" y="121"/>
                </a:moveTo>
                <a:cubicBezTo>
                  <a:pt x="132" y="121"/>
                  <a:pt x="132" y="121"/>
                  <a:pt x="132" y="121"/>
                </a:cubicBezTo>
                <a:cubicBezTo>
                  <a:pt x="135" y="124"/>
                  <a:pt x="138" y="125"/>
                  <a:pt x="141" y="125"/>
                </a:cubicBezTo>
                <a:cubicBezTo>
                  <a:pt x="144" y="125"/>
                  <a:pt x="147" y="124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2" y="119"/>
                  <a:pt x="153" y="116"/>
                  <a:pt x="153" y="113"/>
                </a:cubicBezTo>
                <a:cubicBezTo>
                  <a:pt x="153" y="110"/>
                  <a:pt x="152" y="107"/>
                  <a:pt x="149" y="104"/>
                </a:cubicBezTo>
                <a:cubicBezTo>
                  <a:pt x="147" y="102"/>
                  <a:pt x="144" y="101"/>
                  <a:pt x="141" y="101"/>
                </a:cubicBezTo>
                <a:cubicBezTo>
                  <a:pt x="138" y="101"/>
                  <a:pt x="135" y="102"/>
                  <a:pt x="132" y="104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0" y="107"/>
                  <a:pt x="129" y="110"/>
                  <a:pt x="129" y="113"/>
                </a:cubicBezTo>
                <a:cubicBezTo>
                  <a:pt x="129" y="116"/>
                  <a:pt x="130" y="119"/>
                  <a:pt x="132" y="121"/>
                </a:cubicBezTo>
                <a:cubicBezTo>
                  <a:pt x="132" y="121"/>
                  <a:pt x="132" y="121"/>
                  <a:pt x="132" y="121"/>
                </a:cubicBezTo>
                <a:close/>
                <a:moveTo>
                  <a:pt x="138" y="110"/>
                </a:moveTo>
                <a:cubicBezTo>
                  <a:pt x="138" y="110"/>
                  <a:pt x="138" y="110"/>
                  <a:pt x="138" y="110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9" y="110"/>
                  <a:pt x="140" y="109"/>
                  <a:pt x="141" y="109"/>
                </a:cubicBezTo>
                <a:cubicBezTo>
                  <a:pt x="142" y="109"/>
                  <a:pt x="143" y="110"/>
                  <a:pt x="143" y="110"/>
                </a:cubicBezTo>
                <a:cubicBezTo>
                  <a:pt x="143" y="110"/>
                  <a:pt x="143" y="110"/>
                  <a:pt x="143" y="110"/>
                </a:cubicBezTo>
                <a:cubicBezTo>
                  <a:pt x="144" y="111"/>
                  <a:pt x="144" y="112"/>
                  <a:pt x="144" y="113"/>
                </a:cubicBezTo>
                <a:cubicBezTo>
                  <a:pt x="144" y="114"/>
                  <a:pt x="144" y="115"/>
                  <a:pt x="143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3" y="116"/>
                  <a:pt x="142" y="116"/>
                  <a:pt x="141" y="116"/>
                </a:cubicBezTo>
                <a:cubicBezTo>
                  <a:pt x="140" y="116"/>
                  <a:pt x="139" y="116"/>
                  <a:pt x="138" y="115"/>
                </a:cubicBezTo>
                <a:cubicBezTo>
                  <a:pt x="138" y="115"/>
                  <a:pt x="138" y="115"/>
                  <a:pt x="138" y="115"/>
                </a:cubicBezTo>
                <a:cubicBezTo>
                  <a:pt x="138" y="115"/>
                  <a:pt x="137" y="114"/>
                  <a:pt x="137" y="113"/>
                </a:cubicBezTo>
                <a:cubicBezTo>
                  <a:pt x="137" y="112"/>
                  <a:pt x="138" y="111"/>
                  <a:pt x="138" y="1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9E1064E0-B330-9BFE-1B2E-2DF9A758E7E6}"/>
              </a:ext>
            </a:extLst>
          </p:cNvPr>
          <p:cNvCxnSpPr>
            <a:cxnSpLocks/>
          </p:cNvCxnSpPr>
          <p:nvPr/>
        </p:nvCxnSpPr>
        <p:spPr>
          <a:xfrm>
            <a:off x="7456270" y="4228220"/>
            <a:ext cx="2058202" cy="976785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3807E9C3-DD8E-1E97-70F4-0A3EEBF7BB73}"/>
              </a:ext>
            </a:extLst>
          </p:cNvPr>
          <p:cNvCxnSpPr>
            <a:cxnSpLocks/>
          </p:cNvCxnSpPr>
          <p:nvPr/>
        </p:nvCxnSpPr>
        <p:spPr>
          <a:xfrm flipV="1">
            <a:off x="7456270" y="1419427"/>
            <a:ext cx="1911550" cy="132486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60F53B8-4448-97DD-C169-280988615640}"/>
              </a:ext>
            </a:extLst>
          </p:cNvPr>
          <p:cNvCxnSpPr/>
          <p:nvPr/>
        </p:nvCxnSpPr>
        <p:spPr>
          <a:xfrm flipH="1">
            <a:off x="2674620" y="3417895"/>
            <a:ext cx="1447800" cy="0"/>
          </a:xfrm>
          <a:prstGeom prst="line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B176728-3748-51C4-D079-D177ECF0CCAE}"/>
              </a:ext>
            </a:extLst>
          </p:cNvPr>
          <p:cNvCxnSpPr/>
          <p:nvPr/>
        </p:nvCxnSpPr>
        <p:spPr>
          <a:xfrm flipH="1">
            <a:off x="8161020" y="3417895"/>
            <a:ext cx="1447800" cy="0"/>
          </a:xfrm>
          <a:prstGeom prst="line">
            <a:avLst/>
          </a:prstGeom>
          <a:ln>
            <a:solidFill>
              <a:schemeClr val="tx2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68CE054-644A-1172-D7D1-4C6C3F7917B3}"/>
              </a:ext>
            </a:extLst>
          </p:cNvPr>
          <p:cNvGrpSpPr/>
          <p:nvPr/>
        </p:nvGrpSpPr>
        <p:grpSpPr>
          <a:xfrm>
            <a:off x="978193" y="1850020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6456F93-77F7-F55C-2421-FB443D525B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60A298C-CE5E-D5BF-021D-18D1BE6FBD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1508434-62BA-CF44-5769-3D532892CB30}"/>
              </a:ext>
            </a:extLst>
          </p:cNvPr>
          <p:cNvGrpSpPr/>
          <p:nvPr/>
        </p:nvGrpSpPr>
        <p:grpSpPr>
          <a:xfrm>
            <a:off x="8251232" y="1824195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339BA79-4B81-FDDF-353D-0B55EC002E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6E8E99D-503B-7075-6E01-542D0DD954B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04D1B3B-7662-E5D8-95ED-E471B5B7B6C3}"/>
              </a:ext>
            </a:extLst>
          </p:cNvPr>
          <p:cNvGrpSpPr/>
          <p:nvPr/>
        </p:nvGrpSpPr>
        <p:grpSpPr>
          <a:xfrm>
            <a:off x="978193" y="3628025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1099D7B-4FAC-540F-F005-132640CDFC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7AC4D33-12B9-AC0B-7CAB-E296510CE3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C2D8168-6B22-C034-B2B0-C20AA64BF8B7}"/>
              </a:ext>
            </a:extLst>
          </p:cNvPr>
          <p:cNvGrpSpPr/>
          <p:nvPr/>
        </p:nvGrpSpPr>
        <p:grpSpPr>
          <a:xfrm>
            <a:off x="8251232" y="3602200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6E35986-CBD2-A7A3-7E71-FDC01605E0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6FC817A-3E5A-9321-158B-5BC8DB909F1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89B044D-E5F9-3936-5506-EF0DE6DCB2F5}"/>
              </a:ext>
            </a:extLst>
          </p:cNvPr>
          <p:cNvGrpSpPr/>
          <p:nvPr/>
        </p:nvGrpSpPr>
        <p:grpSpPr>
          <a:xfrm>
            <a:off x="978193" y="5469501"/>
            <a:ext cx="2966425" cy="816522"/>
            <a:chOff x="283598" y="1906534"/>
            <a:chExt cx="296642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A6C19A2-BD1C-F23D-0AE2-CA9ABBB3F1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30A17CA-E6E8-D640-9C5D-01E2E44685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91F1A14-CF99-36D6-7E3E-7BC97E9A80D4}"/>
              </a:ext>
            </a:extLst>
          </p:cNvPr>
          <p:cNvGrpSpPr/>
          <p:nvPr/>
        </p:nvGrpSpPr>
        <p:grpSpPr>
          <a:xfrm>
            <a:off x="8251232" y="5443676"/>
            <a:ext cx="2984539" cy="816522"/>
            <a:chOff x="283598" y="1906534"/>
            <a:chExt cx="2984539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9947381-A9E3-29E6-D661-6DCED5AD44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15F8C8C-5432-393B-23CF-17A3D679131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30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23D362-40F4-3799-DE00-FC454342A57D}"/>
              </a:ext>
            </a:extLst>
          </p:cNvPr>
          <p:cNvSpPr txBox="1"/>
          <p:nvPr/>
        </p:nvSpPr>
        <p:spPr>
          <a:xfrm>
            <a:off x="836939" y="725265"/>
            <a:ext cx="506901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4400">
                <a:ln w="12700">
                  <a:gradFill>
                    <a:gsLst>
                      <a:gs pos="0">
                        <a:srgbClr val="172C51">
                          <a:alpha val="19000"/>
                        </a:srgbClr>
                      </a:gs>
                      <a:gs pos="83000">
                        <a:srgbClr val="172C5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0">
                        <a:srgbClr val="4879FA"/>
                      </a:gs>
                      <a:gs pos="76000">
                        <a:srgbClr val="4879FA">
                          <a:alpha val="0"/>
                        </a:srgbClr>
                      </a:gs>
                    </a:gsLst>
                    <a:lin ang="5400000" scaled="1"/>
                  </a:gradFill>
                </a:ln>
                <a:sym typeface="+mn-lt"/>
              </a:rPr>
              <a:t>02</a:t>
            </a:r>
            <a:endParaRPr lang="zh-CN" altLang="en-US" sz="28700" dirty="0">
              <a:ln w="25400">
                <a:gradFill>
                  <a:gsLst>
                    <a:gs pos="0">
                      <a:srgbClr val="4879FA"/>
                    </a:gs>
                    <a:gs pos="76000">
                      <a:srgbClr val="4879FA">
                        <a:alpha val="0"/>
                      </a:srgbClr>
                    </a:gs>
                  </a:gsLst>
                  <a:lin ang="5400000" scaled="1"/>
                </a:gradFill>
              </a:ln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A2E7F9E-29CC-5548-B7D7-8F303ED8A850}"/>
              </a:ext>
            </a:extLst>
          </p:cNvPr>
          <p:cNvSpPr/>
          <p:nvPr/>
        </p:nvSpPr>
        <p:spPr>
          <a:xfrm flipH="1">
            <a:off x="-96082" y="4558162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71879CA-E542-BCAD-2C6A-B8E3366F3A07}"/>
              </a:ext>
            </a:extLst>
          </p:cNvPr>
          <p:cNvSpPr/>
          <p:nvPr/>
        </p:nvSpPr>
        <p:spPr>
          <a:xfrm flipH="1">
            <a:off x="-96082" y="4906098"/>
            <a:ext cx="12383332" cy="1631108"/>
          </a:xfrm>
          <a:custGeom>
            <a:avLst/>
            <a:gdLst>
              <a:gd name="connsiteX0" fmla="*/ 7378636 w 12191168"/>
              <a:gd name="connsiteY0" fmla="*/ 104 h 1631108"/>
              <a:gd name="connsiteX1" fmla="*/ 6095943 w 12191168"/>
              <a:gd name="connsiteY1" fmla="*/ 759392 h 1631108"/>
              <a:gd name="connsiteX2" fmla="*/ 6095584 w 12191168"/>
              <a:gd name="connsiteY2" fmla="*/ 760646 h 1631108"/>
              <a:gd name="connsiteX3" fmla="*/ 6095226 w 12191168"/>
              <a:gd name="connsiteY3" fmla="*/ 759392 h 1631108"/>
              <a:gd name="connsiteX4" fmla="*/ 4812532 w 12191168"/>
              <a:gd name="connsiteY4" fmla="*/ 104 h 1631108"/>
              <a:gd name="connsiteX5" fmla="*/ 4619157 w 12191168"/>
              <a:gd name="connsiteY5" fmla="*/ 5508 h 1631108"/>
              <a:gd name="connsiteX6" fmla="*/ 1816708 w 12191168"/>
              <a:gd name="connsiteY6" fmla="*/ 700833 h 1631108"/>
              <a:gd name="connsiteX7" fmla="*/ 33027 w 12191168"/>
              <a:gd name="connsiteY7" fmla="*/ 221966 h 1631108"/>
              <a:gd name="connsiteX8" fmla="*/ 0 w 12191168"/>
              <a:gd name="connsiteY8" fmla="*/ 201908 h 1631108"/>
              <a:gd name="connsiteX9" fmla="*/ 0 w 12191168"/>
              <a:gd name="connsiteY9" fmla="*/ 1631106 h 1631108"/>
              <a:gd name="connsiteX10" fmla="*/ 1 w 12191168"/>
              <a:gd name="connsiteY10" fmla="*/ 1631108 h 1631108"/>
              <a:gd name="connsiteX11" fmla="*/ 6006973 w 12191168"/>
              <a:gd name="connsiteY11" fmla="*/ 1631108 h 1631108"/>
              <a:gd name="connsiteX12" fmla="*/ 6053962 w 12191168"/>
              <a:gd name="connsiteY12" fmla="*/ 1631108 h 1631108"/>
              <a:gd name="connsiteX13" fmla="*/ 6137206 w 12191168"/>
              <a:gd name="connsiteY13" fmla="*/ 1631108 h 1631108"/>
              <a:gd name="connsiteX14" fmla="*/ 6184195 w 12191168"/>
              <a:gd name="connsiteY14" fmla="*/ 1631108 h 1631108"/>
              <a:gd name="connsiteX15" fmla="*/ 12191167 w 12191168"/>
              <a:gd name="connsiteY15" fmla="*/ 1631108 h 1631108"/>
              <a:gd name="connsiteX16" fmla="*/ 12191168 w 12191168"/>
              <a:gd name="connsiteY16" fmla="*/ 1631106 h 1631108"/>
              <a:gd name="connsiteX17" fmla="*/ 12191168 w 12191168"/>
              <a:gd name="connsiteY17" fmla="*/ 201908 h 1631108"/>
              <a:gd name="connsiteX18" fmla="*/ 12158141 w 12191168"/>
              <a:gd name="connsiteY18" fmla="*/ 221966 h 1631108"/>
              <a:gd name="connsiteX19" fmla="*/ 10374460 w 12191168"/>
              <a:gd name="connsiteY19" fmla="*/ 700833 h 1631108"/>
              <a:gd name="connsiteX20" fmla="*/ 7572011 w 12191168"/>
              <a:gd name="connsiteY20" fmla="*/ 5508 h 1631108"/>
              <a:gd name="connsiteX21" fmla="*/ 7378636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7378636" y="104"/>
                </a:moveTo>
                <a:cubicBezTo>
                  <a:pt x="6568433" y="7523"/>
                  <a:pt x="6222101" y="411133"/>
                  <a:pt x="6095943" y="759392"/>
                </a:cubicBezTo>
                <a:lnTo>
                  <a:pt x="6095584" y="760646"/>
                </a:lnTo>
                <a:lnTo>
                  <a:pt x="6095226" y="759392"/>
                </a:lnTo>
                <a:cubicBezTo>
                  <a:pt x="5969067" y="411133"/>
                  <a:pt x="5622734" y="7523"/>
                  <a:pt x="4812532" y="104"/>
                </a:cubicBezTo>
                <a:cubicBezTo>
                  <a:pt x="4750803" y="-461"/>
                  <a:pt x="4686380" y="1274"/>
                  <a:pt x="4619157" y="5508"/>
                </a:cubicBezTo>
                <a:cubicBezTo>
                  <a:pt x="3899818" y="50818"/>
                  <a:pt x="3162993" y="658500"/>
                  <a:pt x="1816708" y="700833"/>
                </a:cubicBezTo>
                <a:cubicBezTo>
                  <a:pt x="1186259" y="691903"/>
                  <a:pt x="849916" y="701544"/>
                  <a:pt x="33027" y="221966"/>
                </a:cubicBezTo>
                <a:lnTo>
                  <a:pt x="0" y="201908"/>
                </a:lnTo>
                <a:lnTo>
                  <a:pt x="0" y="1631106"/>
                </a:lnTo>
                <a:cubicBezTo>
                  <a:pt x="0" y="1631107"/>
                  <a:pt x="1" y="1631107"/>
                  <a:pt x="1" y="1631108"/>
                </a:cubicBezTo>
                <a:lnTo>
                  <a:pt x="6006973" y="1631108"/>
                </a:lnTo>
                <a:lnTo>
                  <a:pt x="6053962" y="1631108"/>
                </a:lnTo>
                <a:lnTo>
                  <a:pt x="6137206" y="1631108"/>
                </a:lnTo>
                <a:lnTo>
                  <a:pt x="6184195" y="1631108"/>
                </a:lnTo>
                <a:lnTo>
                  <a:pt x="12191167" y="1631108"/>
                </a:lnTo>
                <a:cubicBezTo>
                  <a:pt x="12191167" y="1631107"/>
                  <a:pt x="12191168" y="1631107"/>
                  <a:pt x="12191168" y="1631106"/>
                </a:cubicBezTo>
                <a:lnTo>
                  <a:pt x="12191168" y="201908"/>
                </a:lnTo>
                <a:lnTo>
                  <a:pt x="12158141" y="221966"/>
                </a:lnTo>
                <a:cubicBezTo>
                  <a:pt x="11341252" y="701544"/>
                  <a:pt x="11004909" y="691903"/>
                  <a:pt x="10374460" y="700833"/>
                </a:cubicBezTo>
                <a:cubicBezTo>
                  <a:pt x="9028175" y="658500"/>
                  <a:pt x="8291350" y="50818"/>
                  <a:pt x="7572011" y="5508"/>
                </a:cubicBezTo>
                <a:cubicBezTo>
                  <a:pt x="7504788" y="1274"/>
                  <a:pt x="7440365" y="-461"/>
                  <a:pt x="7378636" y="104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66D19B6-EE5F-15A5-73D9-9FF4C76EEE9E}"/>
              </a:ext>
            </a:extLst>
          </p:cNvPr>
          <p:cNvSpPr/>
          <p:nvPr/>
        </p:nvSpPr>
        <p:spPr>
          <a:xfrm>
            <a:off x="-96082" y="5226892"/>
            <a:ext cx="12383332" cy="1631108"/>
          </a:xfrm>
          <a:custGeom>
            <a:avLst/>
            <a:gdLst>
              <a:gd name="connsiteX0" fmla="*/ 4812532 w 12191168"/>
              <a:gd name="connsiteY0" fmla="*/ 104 h 1631108"/>
              <a:gd name="connsiteX1" fmla="*/ 6095226 w 12191168"/>
              <a:gd name="connsiteY1" fmla="*/ 759392 h 1631108"/>
              <a:gd name="connsiteX2" fmla="*/ 6095584 w 12191168"/>
              <a:gd name="connsiteY2" fmla="*/ 760646 h 1631108"/>
              <a:gd name="connsiteX3" fmla="*/ 6095943 w 12191168"/>
              <a:gd name="connsiteY3" fmla="*/ 759392 h 1631108"/>
              <a:gd name="connsiteX4" fmla="*/ 7378636 w 12191168"/>
              <a:gd name="connsiteY4" fmla="*/ 104 h 1631108"/>
              <a:gd name="connsiteX5" fmla="*/ 7572011 w 12191168"/>
              <a:gd name="connsiteY5" fmla="*/ 5508 h 1631108"/>
              <a:gd name="connsiteX6" fmla="*/ 10374460 w 12191168"/>
              <a:gd name="connsiteY6" fmla="*/ 700833 h 1631108"/>
              <a:gd name="connsiteX7" fmla="*/ 12158141 w 12191168"/>
              <a:gd name="connsiteY7" fmla="*/ 221966 h 1631108"/>
              <a:gd name="connsiteX8" fmla="*/ 12191168 w 12191168"/>
              <a:gd name="connsiteY8" fmla="*/ 201908 h 1631108"/>
              <a:gd name="connsiteX9" fmla="*/ 12191168 w 12191168"/>
              <a:gd name="connsiteY9" fmla="*/ 1631106 h 1631108"/>
              <a:gd name="connsiteX10" fmla="*/ 12191167 w 12191168"/>
              <a:gd name="connsiteY10" fmla="*/ 1631108 h 1631108"/>
              <a:gd name="connsiteX11" fmla="*/ 6184195 w 12191168"/>
              <a:gd name="connsiteY11" fmla="*/ 1631108 h 1631108"/>
              <a:gd name="connsiteX12" fmla="*/ 6137206 w 12191168"/>
              <a:gd name="connsiteY12" fmla="*/ 1631108 h 1631108"/>
              <a:gd name="connsiteX13" fmla="*/ 6053962 w 12191168"/>
              <a:gd name="connsiteY13" fmla="*/ 1631108 h 1631108"/>
              <a:gd name="connsiteX14" fmla="*/ 6006973 w 12191168"/>
              <a:gd name="connsiteY14" fmla="*/ 1631108 h 1631108"/>
              <a:gd name="connsiteX15" fmla="*/ 1 w 12191168"/>
              <a:gd name="connsiteY15" fmla="*/ 1631108 h 1631108"/>
              <a:gd name="connsiteX16" fmla="*/ 0 w 12191168"/>
              <a:gd name="connsiteY16" fmla="*/ 1631106 h 1631108"/>
              <a:gd name="connsiteX17" fmla="*/ 0 w 12191168"/>
              <a:gd name="connsiteY17" fmla="*/ 201908 h 1631108"/>
              <a:gd name="connsiteX18" fmla="*/ 33027 w 12191168"/>
              <a:gd name="connsiteY18" fmla="*/ 221966 h 1631108"/>
              <a:gd name="connsiteX19" fmla="*/ 1816708 w 12191168"/>
              <a:gd name="connsiteY19" fmla="*/ 700833 h 1631108"/>
              <a:gd name="connsiteX20" fmla="*/ 4619157 w 12191168"/>
              <a:gd name="connsiteY20" fmla="*/ 5508 h 1631108"/>
              <a:gd name="connsiteX21" fmla="*/ 4812532 w 12191168"/>
              <a:gd name="connsiteY21" fmla="*/ 104 h 163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168" h="1631108">
                <a:moveTo>
                  <a:pt x="4812532" y="104"/>
                </a:moveTo>
                <a:cubicBezTo>
                  <a:pt x="5622735" y="7523"/>
                  <a:pt x="5969067" y="411133"/>
                  <a:pt x="6095226" y="759392"/>
                </a:cubicBezTo>
                <a:lnTo>
                  <a:pt x="6095584" y="760646"/>
                </a:lnTo>
                <a:lnTo>
                  <a:pt x="6095943" y="759392"/>
                </a:lnTo>
                <a:cubicBezTo>
                  <a:pt x="6222101" y="411133"/>
                  <a:pt x="6568434" y="7523"/>
                  <a:pt x="7378636" y="104"/>
                </a:cubicBezTo>
                <a:cubicBezTo>
                  <a:pt x="7440365" y="-461"/>
                  <a:pt x="7504788" y="1274"/>
                  <a:pt x="7572011" y="5508"/>
                </a:cubicBezTo>
                <a:cubicBezTo>
                  <a:pt x="8291350" y="50818"/>
                  <a:pt x="9028175" y="658500"/>
                  <a:pt x="10374460" y="700833"/>
                </a:cubicBezTo>
                <a:cubicBezTo>
                  <a:pt x="11004909" y="691903"/>
                  <a:pt x="11341252" y="701544"/>
                  <a:pt x="12158141" y="221966"/>
                </a:cubicBezTo>
                <a:lnTo>
                  <a:pt x="12191168" y="201908"/>
                </a:lnTo>
                <a:lnTo>
                  <a:pt x="12191168" y="1631106"/>
                </a:lnTo>
                <a:cubicBezTo>
                  <a:pt x="12191168" y="1631107"/>
                  <a:pt x="12191167" y="1631107"/>
                  <a:pt x="12191167" y="1631108"/>
                </a:cubicBezTo>
                <a:lnTo>
                  <a:pt x="6184195" y="1631108"/>
                </a:lnTo>
                <a:lnTo>
                  <a:pt x="6137206" y="1631108"/>
                </a:lnTo>
                <a:lnTo>
                  <a:pt x="6053962" y="1631108"/>
                </a:lnTo>
                <a:lnTo>
                  <a:pt x="6006973" y="1631108"/>
                </a:lnTo>
                <a:lnTo>
                  <a:pt x="1" y="1631108"/>
                </a:lnTo>
                <a:cubicBezTo>
                  <a:pt x="1" y="1631107"/>
                  <a:pt x="0" y="1631107"/>
                  <a:pt x="0" y="1631106"/>
                </a:cubicBezTo>
                <a:lnTo>
                  <a:pt x="0" y="201908"/>
                </a:lnTo>
                <a:lnTo>
                  <a:pt x="33027" y="221966"/>
                </a:lnTo>
                <a:cubicBezTo>
                  <a:pt x="849916" y="701544"/>
                  <a:pt x="1186259" y="691903"/>
                  <a:pt x="1816708" y="700833"/>
                </a:cubicBezTo>
                <a:cubicBezTo>
                  <a:pt x="3162993" y="658500"/>
                  <a:pt x="3899818" y="50818"/>
                  <a:pt x="4619157" y="5508"/>
                </a:cubicBezTo>
                <a:cubicBezTo>
                  <a:pt x="4686380" y="1274"/>
                  <a:pt x="4750803" y="-461"/>
                  <a:pt x="4812532" y="104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AD14707-FAAD-CBF5-2799-1ECA4864FE89}"/>
              </a:ext>
            </a:extLst>
          </p:cNvPr>
          <p:cNvSpPr txBox="1"/>
          <p:nvPr/>
        </p:nvSpPr>
        <p:spPr>
          <a:xfrm>
            <a:off x="2718063" y="2480051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9600" b="1">
                <a:solidFill>
                  <a:srgbClr val="4879FA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3200" dirty="0"/>
              <a:t>PART</a:t>
            </a:r>
            <a:endParaRPr lang="zh-CN" altLang="en-US" sz="32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B9869-A4FE-544A-A350-9932AAC3ED58}"/>
              </a:ext>
            </a:extLst>
          </p:cNvPr>
          <p:cNvGrpSpPr/>
          <p:nvPr/>
        </p:nvGrpSpPr>
        <p:grpSpPr>
          <a:xfrm>
            <a:off x="11078735" y="371966"/>
            <a:ext cx="646331" cy="324605"/>
            <a:chOff x="7662435" y="1243751"/>
            <a:chExt cx="646331" cy="32460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07A83ED-4F9C-6859-CE6B-A42E72CBE873}"/>
                </a:ext>
              </a:extLst>
            </p:cNvPr>
            <p:cNvGrpSpPr/>
            <p:nvPr/>
          </p:nvGrpSpPr>
          <p:grpSpPr>
            <a:xfrm>
              <a:off x="7662435" y="1436988"/>
              <a:ext cx="646331" cy="131368"/>
              <a:chOff x="3915935" y="1358976"/>
              <a:chExt cx="1030152" cy="20938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E40EA60-1421-BF30-E281-0B149F7D51B1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EBA6A00-6C26-F685-41A3-BA7A844C5B7F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B173B74-5326-15A1-BB55-8C10A13B9D65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25BEAC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2E1849-8DF3-6FC5-4154-E66A7729E0EC}"/>
                </a:ext>
              </a:extLst>
            </p:cNvPr>
            <p:cNvGrpSpPr/>
            <p:nvPr/>
          </p:nvGrpSpPr>
          <p:grpSpPr>
            <a:xfrm>
              <a:off x="7662435" y="1243751"/>
              <a:ext cx="646331" cy="131368"/>
              <a:chOff x="3915935" y="1358976"/>
              <a:chExt cx="1030152" cy="2093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14A6997-83F6-8181-988D-D4581C51EB72}"/>
                  </a:ext>
                </a:extLst>
              </p:cNvPr>
              <p:cNvSpPr/>
              <p:nvPr/>
            </p:nvSpPr>
            <p:spPr>
              <a:xfrm>
                <a:off x="3915935" y="1358976"/>
                <a:ext cx="209380" cy="209380"/>
              </a:xfrm>
              <a:prstGeom prst="ellipse">
                <a:avLst/>
              </a:prstGeom>
              <a:solidFill>
                <a:srgbClr val="4879FA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EA76F49-E28C-D1AB-B5E0-29384C23F57E}"/>
                  </a:ext>
                </a:extLst>
              </p:cNvPr>
              <p:cNvSpPr/>
              <p:nvPr/>
            </p:nvSpPr>
            <p:spPr>
              <a:xfrm>
                <a:off x="4326321" y="1358976"/>
                <a:ext cx="209380" cy="209380"/>
              </a:xfrm>
              <a:prstGeom prst="ellipse">
                <a:avLst/>
              </a:prstGeom>
              <a:solidFill>
                <a:srgbClr val="F1E71D">
                  <a:alpha val="2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04DFBDE-B4B4-169B-434A-CAAD2BAFF699}"/>
                  </a:ext>
                </a:extLst>
              </p:cNvPr>
              <p:cNvSpPr/>
              <p:nvPr/>
            </p:nvSpPr>
            <p:spPr>
              <a:xfrm>
                <a:off x="4736707" y="1358976"/>
                <a:ext cx="209380" cy="209380"/>
              </a:xfrm>
              <a:prstGeom prst="ellipse">
                <a:avLst/>
              </a:prstGeom>
              <a:solidFill>
                <a:srgbClr val="F1E71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1D563F4-7665-98B6-836D-9E18C91B1D53}"/>
              </a:ext>
            </a:extLst>
          </p:cNvPr>
          <p:cNvSpPr/>
          <p:nvPr/>
        </p:nvSpPr>
        <p:spPr>
          <a:xfrm>
            <a:off x="6028909" y="2047042"/>
            <a:ext cx="4019478" cy="513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48A529-F506-6D40-E79F-EEED49C90973}"/>
              </a:ext>
            </a:extLst>
          </p:cNvPr>
          <p:cNvSpPr/>
          <p:nvPr/>
        </p:nvSpPr>
        <p:spPr>
          <a:xfrm>
            <a:off x="6095584" y="1933315"/>
            <a:ext cx="4019478" cy="513183"/>
          </a:xfrm>
          <a:prstGeom prst="roundRect">
            <a:avLst>
              <a:gd name="adj" fmla="val 50000"/>
            </a:avLst>
          </a:prstGeom>
          <a:solidFill>
            <a:srgbClr val="172C5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287145-F464-A355-953B-8CFE9E10F2D5}"/>
              </a:ext>
            </a:extLst>
          </p:cNvPr>
          <p:cNvSpPr txBox="1"/>
          <p:nvPr/>
        </p:nvSpPr>
        <p:spPr>
          <a:xfrm>
            <a:off x="7169349" y="1992594"/>
            <a:ext cx="1871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52C64-6DFF-96A2-3C30-1804850214BD}"/>
              </a:ext>
            </a:extLst>
          </p:cNvPr>
          <p:cNvSpPr txBox="1"/>
          <p:nvPr/>
        </p:nvSpPr>
        <p:spPr>
          <a:xfrm>
            <a:off x="5972630" y="2740640"/>
            <a:ext cx="523747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2042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8E222D-5205-4E57-50C9-489C5912356D}"/>
              </a:ext>
            </a:extLst>
          </p:cNvPr>
          <p:cNvGrpSpPr/>
          <p:nvPr/>
        </p:nvGrpSpPr>
        <p:grpSpPr>
          <a:xfrm>
            <a:off x="293634" y="190423"/>
            <a:ext cx="800063" cy="745055"/>
            <a:chOff x="4687429" y="957171"/>
            <a:chExt cx="731500" cy="68120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68767A2-F87A-55F5-23E8-B1A4139B656A}"/>
                </a:ext>
              </a:extLst>
            </p:cNvPr>
            <p:cNvSpPr/>
            <p:nvPr/>
          </p:nvSpPr>
          <p:spPr>
            <a:xfrm>
              <a:off x="4687429" y="1024094"/>
              <a:ext cx="614284" cy="61428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C36AB3-7934-1508-8679-7C05CB6F33AA}"/>
                </a:ext>
              </a:extLst>
            </p:cNvPr>
            <p:cNvSpPr/>
            <p:nvPr/>
          </p:nvSpPr>
          <p:spPr>
            <a:xfrm>
              <a:off x="4738872" y="957171"/>
              <a:ext cx="614284" cy="61428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EDFDDC-3326-2C1A-1BC6-6042C49089E5}"/>
                </a:ext>
              </a:extLst>
            </p:cNvPr>
            <p:cNvSpPr txBox="1"/>
            <p:nvPr/>
          </p:nvSpPr>
          <p:spPr>
            <a:xfrm>
              <a:off x="4737118" y="971770"/>
              <a:ext cx="681811" cy="590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99816FF-0C64-867E-1056-948E0642454B}"/>
              </a:ext>
            </a:extLst>
          </p:cNvPr>
          <p:cNvSpPr txBox="1"/>
          <p:nvPr/>
        </p:nvSpPr>
        <p:spPr>
          <a:xfrm>
            <a:off x="1091606" y="337938"/>
            <a:ext cx="3989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72C51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单击此处添加标题文本</a:t>
            </a:r>
          </a:p>
        </p:txBody>
      </p:sp>
      <p:grpSp>
        <p:nvGrpSpPr>
          <p:cNvPr id="28" name="Group 27"/>
          <p:cNvGrpSpPr/>
          <p:nvPr/>
        </p:nvGrpSpPr>
        <p:grpSpPr>
          <a:xfrm rot="1436964">
            <a:off x="1994623" y="3064935"/>
            <a:ext cx="8202753" cy="728130"/>
            <a:chOff x="1994399" y="2022749"/>
            <a:chExt cx="8203202" cy="728170"/>
          </a:xfrm>
        </p:grpSpPr>
        <p:grpSp>
          <p:nvGrpSpPr>
            <p:cNvPr id="5" name="Group 4"/>
            <p:cNvGrpSpPr/>
            <p:nvPr/>
          </p:nvGrpSpPr>
          <p:grpSpPr>
            <a:xfrm>
              <a:off x="1994399" y="2022749"/>
              <a:ext cx="589804" cy="728170"/>
              <a:chOff x="1994399" y="2158871"/>
              <a:chExt cx="589804" cy="728170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584196" y="2022749"/>
              <a:ext cx="2452263" cy="728170"/>
              <a:chOff x="4530193" y="4285619"/>
              <a:chExt cx="924900" cy="532444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4530194" y="4285619"/>
                <a:ext cx="924899" cy="532444"/>
              </a:xfrm>
              <a:prstGeom prst="rect">
                <a:avLst/>
              </a:prstGeom>
              <a:solidFill>
                <a:srgbClr val="172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4530193" y="4552352"/>
                <a:ext cx="91765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021141" y="2022749"/>
              <a:ext cx="2091097" cy="728170"/>
              <a:chOff x="5294624" y="4285619"/>
              <a:chExt cx="383237" cy="532444"/>
            </a:xfrm>
          </p:grpSpPr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rgbClr val="487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7112238" y="2022749"/>
              <a:ext cx="1410231" cy="728170"/>
              <a:chOff x="5677862" y="4285619"/>
              <a:chExt cx="382215" cy="532444"/>
            </a:xfrm>
          </p:grpSpPr>
          <p:sp>
            <p:nvSpPr>
              <p:cNvPr id="19" name="Rectangle 14"/>
              <p:cNvSpPr>
                <a:spLocks noChangeArrowheads="1"/>
              </p:cNvSpPr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rgbClr val="F1E7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15"/>
              <p:cNvSpPr>
                <a:spLocks noChangeArrowheads="1"/>
              </p:cNvSpPr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8522469" y="2022749"/>
              <a:ext cx="1013398" cy="728170"/>
              <a:chOff x="6060077" y="4285619"/>
              <a:chExt cx="382215" cy="532444"/>
            </a:xfrm>
          </p:grpSpPr>
          <p:sp>
            <p:nvSpPr>
              <p:cNvPr id="22" name="Rectangle 16"/>
              <p:cNvSpPr>
                <a:spLocks noChangeArrowheads="1"/>
              </p:cNvSpPr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rgbClr val="25BE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Rectangle 17"/>
              <p:cNvSpPr>
                <a:spLocks noChangeArrowheads="1"/>
              </p:cNvSpPr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9535867" y="2022749"/>
              <a:ext cx="661734" cy="728170"/>
              <a:chOff x="7739063" y="3990975"/>
              <a:chExt cx="414338" cy="827088"/>
            </a:xfrm>
          </p:grpSpPr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7739063" y="3990975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 rot="16200000" flipV="1">
            <a:off x="2119039" y="2728700"/>
            <a:ext cx="999448" cy="854490"/>
            <a:chOff x="1985980" y="2906793"/>
            <a:chExt cx="999502" cy="854537"/>
          </a:xfrm>
        </p:grpSpPr>
        <p:sp>
          <p:nvSpPr>
            <p:cNvPr id="50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51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  <a:gd name="connsiteX0" fmla="*/ 14579 w 14600"/>
                <a:gd name="connsiteY0" fmla="*/ 13129 h 13129"/>
                <a:gd name="connsiteX1" fmla="*/ 14579 w 14600"/>
                <a:gd name="connsiteY1" fmla="*/ 9127 h 13129"/>
                <a:gd name="connsiteX2" fmla="*/ 13712 w 14600"/>
                <a:gd name="connsiteY2" fmla="*/ 3098 h 13129"/>
                <a:gd name="connsiteX3" fmla="*/ 10326 w 14600"/>
                <a:gd name="connsiteY3" fmla="*/ 169 h 13129"/>
                <a:gd name="connsiteX4" fmla="*/ 0 w 14600"/>
                <a:gd name="connsiteY4" fmla="*/ 0 h 13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 rot="16200000" flipV="1">
            <a:off x="6187899" y="4460245"/>
            <a:ext cx="999448" cy="854490"/>
            <a:chOff x="1985980" y="2906793"/>
            <a:chExt cx="999502" cy="854537"/>
          </a:xfrm>
        </p:grpSpPr>
        <p:sp>
          <p:nvSpPr>
            <p:cNvPr id="54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55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  <a:gd name="connsiteX0" fmla="*/ 14579 w 14600"/>
                <a:gd name="connsiteY0" fmla="*/ 13129 h 13129"/>
                <a:gd name="connsiteX1" fmla="*/ 14579 w 14600"/>
                <a:gd name="connsiteY1" fmla="*/ 9127 h 13129"/>
                <a:gd name="connsiteX2" fmla="*/ 13712 w 14600"/>
                <a:gd name="connsiteY2" fmla="*/ 3098 h 13129"/>
                <a:gd name="connsiteX3" fmla="*/ 10326 w 14600"/>
                <a:gd name="connsiteY3" fmla="*/ 169 h 13129"/>
                <a:gd name="connsiteX4" fmla="*/ 0 w 14600"/>
                <a:gd name="connsiteY4" fmla="*/ 0 h 13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rot="5400000">
            <a:off x="5333409" y="2019195"/>
            <a:ext cx="999448" cy="854490"/>
            <a:chOff x="1985980" y="2906793"/>
            <a:chExt cx="999502" cy="854537"/>
          </a:xfrm>
        </p:grpSpPr>
        <p:sp>
          <p:nvSpPr>
            <p:cNvPr id="66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67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  <a:gd name="connsiteX0" fmla="*/ 14579 w 14600"/>
                <a:gd name="connsiteY0" fmla="*/ 13129 h 13129"/>
                <a:gd name="connsiteX1" fmla="*/ 14579 w 14600"/>
                <a:gd name="connsiteY1" fmla="*/ 9127 h 13129"/>
                <a:gd name="connsiteX2" fmla="*/ 13712 w 14600"/>
                <a:gd name="connsiteY2" fmla="*/ 3098 h 13129"/>
                <a:gd name="connsiteX3" fmla="*/ 10326 w 14600"/>
                <a:gd name="connsiteY3" fmla="*/ 169 h 13129"/>
                <a:gd name="connsiteX4" fmla="*/ 0 w 14600"/>
                <a:gd name="connsiteY4" fmla="*/ 0 h 13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 rot="16200000" flipH="1">
            <a:off x="9002998" y="3306754"/>
            <a:ext cx="999448" cy="854490"/>
            <a:chOff x="1985980" y="2906793"/>
            <a:chExt cx="999502" cy="854537"/>
          </a:xfrm>
        </p:grpSpPr>
        <p:sp>
          <p:nvSpPr>
            <p:cNvPr id="76" name="Shape 147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77" name="Shape 147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  <a:gd name="connsiteX0" fmla="*/ 14579 w 14600"/>
                <a:gd name="connsiteY0" fmla="*/ 13129 h 13129"/>
                <a:gd name="connsiteX1" fmla="*/ 14579 w 14600"/>
                <a:gd name="connsiteY1" fmla="*/ 9127 h 13129"/>
                <a:gd name="connsiteX2" fmla="*/ 13712 w 14600"/>
                <a:gd name="connsiteY2" fmla="*/ 3098 h 13129"/>
                <a:gd name="connsiteX3" fmla="*/ 10326 w 14600"/>
                <a:gd name="connsiteY3" fmla="*/ 169 h 13129"/>
                <a:gd name="connsiteX4" fmla="*/ 0 w 14600"/>
                <a:gd name="connsiteY4" fmla="*/ 0 h 13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tx2"/>
              </a:solidFill>
              <a:prstDash val="dash"/>
              <a:miter lim="400000"/>
            </a:ln>
          </p:spPr>
          <p:txBody>
            <a:bodyPr lIns="67730" tIns="67730" rIns="67730" bIns="67730" anchor="ctr"/>
            <a:lstStyle/>
            <a:p>
              <a:pPr lvl="0">
                <a:defRPr sz="2400"/>
              </a:pPr>
              <a:endParaRPr sz="3600">
                <a:cs typeface="+mn-ea"/>
                <a:sym typeface="+mn-lt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C0CF11-5228-69E9-5786-B9B6AFF2B763}"/>
              </a:ext>
            </a:extLst>
          </p:cNvPr>
          <p:cNvGrpSpPr/>
          <p:nvPr/>
        </p:nvGrpSpPr>
        <p:grpSpPr>
          <a:xfrm>
            <a:off x="5612403" y="1411612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B0D63C2-31BB-09DD-802C-122B63AEAE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152729-DD10-3AFE-D91F-AD430830F9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D53220-3E30-DF89-C417-0C4D4400DACD}"/>
              </a:ext>
            </a:extLst>
          </p:cNvPr>
          <p:cNvGrpSpPr/>
          <p:nvPr/>
        </p:nvGrpSpPr>
        <p:grpSpPr>
          <a:xfrm>
            <a:off x="3163452" y="4749728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98ED5E7-3982-063A-160B-CE52B88F27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902152-B2BA-44A4-7430-6C649F69999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DDA1D45-86E4-7948-701E-CFEEC4CE901A}"/>
              </a:ext>
            </a:extLst>
          </p:cNvPr>
          <p:cNvGrpSpPr/>
          <p:nvPr/>
        </p:nvGrpSpPr>
        <p:grpSpPr>
          <a:xfrm>
            <a:off x="746715" y="3466893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74C2B2-E691-F726-0EB3-41F48DC1EC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7C9F56-4D36-3921-3A9F-FB6542169A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46C1EA4-40F9-29C0-680A-FCCA8FBB1C70}"/>
              </a:ext>
            </a:extLst>
          </p:cNvPr>
          <p:cNvGrpSpPr/>
          <p:nvPr/>
        </p:nvGrpSpPr>
        <p:grpSpPr>
          <a:xfrm>
            <a:off x="7608538" y="2640116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AA6440B-C66B-0548-2D1C-FAEDFC6279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F46E87-EC7C-036C-1492-D7BE952731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10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cw5ju3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72C51"/>
        </a:solidFill>
        <a:ln>
          <a:noFill/>
        </a:ln>
      </a:spPr>
      <a:bodyPr wrap="square" rtlCol="0" anchor="ctr">
        <a:noAutofit/>
      </a:bodyPr>
      <a:lstStyle>
        <a:defPPr algn="ctr">
          <a:defRPr sz="24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2331</Words>
  <Application>Microsoft Office PowerPoint</Application>
  <PresentationFormat>宽屏</PresentationFormat>
  <Paragraphs>256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Aa厚底黑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钉钉进步体</vt:lpstr>
      <vt:lpstr>思源宋体 CN Heavy</vt:lpstr>
      <vt:lpstr>微软雅黑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教育教学期末工作汇报ppt模板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141</cp:revision>
  <dcterms:created xsi:type="dcterms:W3CDTF">2024-01-09T14:36:06Z</dcterms:created>
  <dcterms:modified xsi:type="dcterms:W3CDTF">2024-01-10T15:29:22Z</dcterms:modified>
  <cp:contentStatus>教育教学期末工作汇报ppt模板，www.51pptmoban.com</cp:contentStatus>
  <cp:version>51pptmoban.com（V51-011001版）</cp:version>
</cp:coreProperties>
</file>